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dirty="0" smtClean="0"/>
              <a:t>Образец подзаголовка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dirty="0" smtClean="0"/>
              <a:t>Образец текста</a:t>
            </a:r>
          </a:p>
          <a:p>
            <a:pPr lvl="1" eaLnBrk="1" latinLnBrk="0" hangingPunct="1"/>
            <a:r>
              <a:rPr kumimoji="0" lang="ru-RU" dirty="0" smtClean="0"/>
              <a:t>Второй уровень</a:t>
            </a:r>
          </a:p>
          <a:p>
            <a:pPr lvl="2" eaLnBrk="1" latinLnBrk="0" hangingPunct="1"/>
            <a:r>
              <a:rPr kumimoji="0" lang="ru-RU" dirty="0" smtClean="0"/>
              <a:t>Третий уровень</a:t>
            </a:r>
          </a:p>
          <a:p>
            <a:pPr lvl="3" eaLnBrk="1" latinLnBrk="0" hangingPunct="1"/>
            <a:r>
              <a:rPr kumimoji="0" lang="ru-RU" dirty="0" smtClean="0"/>
              <a:t>Четвертый уровень</a:t>
            </a:r>
          </a:p>
          <a:p>
            <a:pPr lvl="4" eaLnBrk="1" latinLnBrk="0" hangingPunct="1"/>
            <a:r>
              <a:rPr kumimoji="0" lang="ru-RU" dirty="0" smtClean="0"/>
              <a:t>Пятый уровень</a:t>
            </a:r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/>
              <a:pPr/>
              <a:t>3/24/2013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285728"/>
            <a:ext cx="8358246" cy="6143668"/>
          </a:xfrm>
          <a:prstGeom prst="roundRect">
            <a:avLst/>
          </a:prstGeom>
          <a:noFill/>
          <a:ln w="57150">
            <a:solidFill>
              <a:srgbClr val="9933FF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57150">
                <a:solidFill>
                  <a:srgbClr val="FF00FF"/>
                </a:solidFill>
              </a:ln>
              <a:noFill/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Default Theme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7</dc:creator>
  <cp:lastModifiedBy>Windows 7</cp:lastModifiedBy>
  <cp:revision>4</cp:revision>
  <dcterms:created xsi:type="dcterms:W3CDTF">2013-03-24T08:20:42Z</dcterms:created>
  <dcterms:modified xsi:type="dcterms:W3CDTF">2013-03-24T08:34:50Z</dcterms:modified>
</cp:coreProperties>
</file>