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64C04-CAD9-48A1-B95D-C485DF00407E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D6FD0-2C8F-47DD-8EED-DE5B29B1B2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6CF84-04AF-4ED0-AA07-B529793AED1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CF8C2-D01F-473F-9C50-16FC33DD5E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Эмблема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1714512" cy="150019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85860"/>
            <a:ext cx="7772400" cy="1541463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ши-зайца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072206"/>
            <a:ext cx="9144000" cy="785794"/>
          </a:xfrm>
          <a:prstGeom prst="rect">
            <a:avLst/>
          </a:prstGeom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3/24/2013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Эмбле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2214578" cy="1785950"/>
          </a:xfrm>
          <a:prstGeom prst="ellipse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Windows 7</cp:lastModifiedBy>
  <cp:revision>5</cp:revision>
  <dcterms:created xsi:type="dcterms:W3CDTF">2013-03-24T08:45:16Z</dcterms:created>
  <dcterms:modified xsi:type="dcterms:W3CDTF">2013-03-24T09:01:51Z</dcterms:modified>
</cp:coreProperties>
</file>