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5" autoAdjust="0"/>
    <p:restoredTop sz="94660"/>
  </p:normalViewPr>
  <p:slideViewPr>
    <p:cSldViewPr>
      <p:cViewPr varScale="1">
        <p:scale>
          <a:sx n="66" d="100"/>
          <a:sy n="66" d="100"/>
        </p:scale>
        <p:origin x="-65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2981-D9C6-4B9D-B75B-A8EF37A9B91C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C9D43F7-F452-4832-BEF8-3832E357C0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2981-D9C6-4B9D-B75B-A8EF37A9B91C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43F7-F452-4832-BEF8-3832E357C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2981-D9C6-4B9D-B75B-A8EF37A9B91C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43F7-F452-4832-BEF8-3832E357C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2981-D9C6-4B9D-B75B-A8EF37A9B91C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43F7-F452-4832-BEF8-3832E357C0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2981-D9C6-4B9D-B75B-A8EF37A9B91C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C9D43F7-F452-4832-BEF8-3832E357C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2981-D9C6-4B9D-B75B-A8EF37A9B91C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43F7-F452-4832-BEF8-3832E357C0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2981-D9C6-4B9D-B75B-A8EF37A9B91C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43F7-F452-4832-BEF8-3832E357C0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2981-D9C6-4B9D-B75B-A8EF37A9B91C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43F7-F452-4832-BEF8-3832E357C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2981-D9C6-4B9D-B75B-A8EF37A9B91C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43F7-F452-4832-BEF8-3832E357C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2981-D9C6-4B9D-B75B-A8EF37A9B91C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43F7-F452-4832-BEF8-3832E357C0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2981-D9C6-4B9D-B75B-A8EF37A9B91C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C9D43F7-F452-4832-BEF8-3832E357C0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D9E2981-D9C6-4B9D-B75B-A8EF37A9B91C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C9D43F7-F452-4832-BEF8-3832E357C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0712" y="1556792"/>
            <a:ext cx="68682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Комнатные растения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5877272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работу Закипная Анастасия 1«В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ГБОУЦО №1858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4825" y="2967335"/>
            <a:ext cx="7494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Гардения комнат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4831857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3608" y="188640"/>
            <a:ext cx="7078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Гардения комнатная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30060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Гардения - необычайно красивое растение, родом из южной Африки. Его относят к семейству Мареновых, а сам род Гардения назван в честь Александра Гардения, натуралиста из Америки.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63" y="0"/>
            <a:ext cx="91349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Комнатный цветок Азалия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172" name="Picture 4" descr="Комнатный цветок азал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4480050" cy="5544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148064" y="980728"/>
            <a:ext cx="36724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Азалия – собирательное название группы красивоцветущих растений рода Рододендрон. Представляет собой карликовый кустарник 30 – 50 см высотой с пышной цветочной шапкой различных цветов и оттенков и небольшими насыщенно-зелеными листьями.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52536" y="0"/>
            <a:ext cx="91935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Орхидея дендробиум нобиле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146" name="Picture 2" descr="http://floristua.com.ua/upload/993511aa68823a71043e5df1cc38d3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48148"/>
            <a:ext cx="3888432" cy="4977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427984" y="1628800"/>
            <a:ext cx="44644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Дендробиум (</a:t>
            </a:r>
            <a:r>
              <a:rPr lang="ru-RU" sz="2400" dirty="0" err="1"/>
              <a:t>Dendrobium</a:t>
            </a:r>
            <a:r>
              <a:rPr lang="ru-RU" sz="2400" dirty="0"/>
              <a:t>) — разновидность одного из самых многочисленных и разнообразных родов семейства орхидных (к роду относят порядка 1500 видов). В переводе, название растения означает «живущий на деревьях» и объясняется способом его существования, как представителя эпифитов. 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4891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Кактусы и их разновидности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1844824"/>
            <a:ext cx="3203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Кактусы – уникальные экзотические растения, многие из которых с успехом можно выращивать в наших широтах, создавая благоприятные условия как для роста кактусов, так и для цветения.</a:t>
            </a:r>
          </a:p>
        </p:txBody>
      </p:sp>
      <p:pic>
        <p:nvPicPr>
          <p:cNvPr id="5122" name="Picture 2" descr="http://floristua.com.ua/upload/502345227a64072019175258364e912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5184576" cy="46661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12160" y="332656"/>
            <a:ext cx="279005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Кактусовые – это многочисленное семейство, в котором насчитывается около 3000 видов кактусов, объединенных в более чем 100 родов. Все эти кактусы происходят из Америки, хотя некоторые из них можно встретить на всех континентах.</a:t>
            </a:r>
          </a:p>
        </p:txBody>
      </p:sp>
      <p:pic>
        <p:nvPicPr>
          <p:cNvPr id="4098" name="Picture 2" descr="http://img-fotki.yandex.ru/get/5703/vess-na.5/0_7c4c2_b787a2a9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2745"/>
            <a:ext cx="5832648" cy="5342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16216" y="188640"/>
            <a:ext cx="24117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Все кактусы являются суккулентами. Эти растения подразделяются по внешним признакам на виды и разновидности. Описание некоторых видов кактусов вы сможете найти в энциклопедии этого сайта. </a:t>
            </a:r>
          </a:p>
        </p:txBody>
      </p:sp>
      <p:pic>
        <p:nvPicPr>
          <p:cNvPr id="3074" name="Picture 2" descr="http://romantic-online.com/uploads/users_images/1/123/4892b63b189f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6015267" cy="6021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51.radikal.ru/i133/0901/c4/8188af7520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88640"/>
            <a:ext cx="8784975" cy="6480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5040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/>
              <a:t> Лесные кактусы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Ариокрапус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Пустынные кактусы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Опушённые Астрофитумы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/>
              <a:t> Кактусы влажных </a:t>
            </a:r>
            <a:r>
              <a:rPr lang="ru-RU" sz="2400" dirty="0" smtClean="0"/>
              <a:t>лесов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/>
              <a:t> Кактусы сухих </a:t>
            </a:r>
            <a:r>
              <a:rPr lang="ru-RU" sz="2400" dirty="0" smtClean="0"/>
              <a:t>лесов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/>
              <a:t> Кактусы </a:t>
            </a:r>
            <a:r>
              <a:rPr lang="ru-RU" sz="2400" dirty="0" smtClean="0"/>
              <a:t>гор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/>
              <a:t> Кактусы травянистых </a:t>
            </a:r>
            <a:r>
              <a:rPr lang="ru-RU" sz="2400" dirty="0" smtClean="0"/>
              <a:t>равнин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/>
              <a:t> Ископаемые </a:t>
            </a:r>
            <a:r>
              <a:rPr lang="ru-RU" sz="2400" dirty="0" smtClean="0"/>
              <a:t>кактусы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/>
              <a:t>  Пестрые </a:t>
            </a:r>
            <a:r>
              <a:rPr lang="ru-RU" sz="2400" dirty="0" smtClean="0"/>
              <a:t>кактусы</a:t>
            </a:r>
          </a:p>
        </p:txBody>
      </p:sp>
      <p:pic>
        <p:nvPicPr>
          <p:cNvPr id="1026" name="Picture 2" descr="http://www.xa-xa.org/uploads/posts/2011-04/1301777579_4892b661488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60649"/>
            <a:ext cx="3744416" cy="3888432"/>
          </a:xfrm>
          <a:prstGeom prst="rect">
            <a:avLst/>
          </a:prstGeom>
          <a:noFill/>
        </p:spPr>
      </p:pic>
      <p:pic>
        <p:nvPicPr>
          <p:cNvPr id="1028" name="Picture 4" descr="http://www.princess-studio.ru/images/free/big_56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221088"/>
            <a:ext cx="8064896" cy="207987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51</TotalTime>
  <Words>220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Маргарита</dc:creator>
  <cp:lastModifiedBy>potapova</cp:lastModifiedBy>
  <cp:revision>8</cp:revision>
  <dcterms:created xsi:type="dcterms:W3CDTF">2013-03-02T16:05:11Z</dcterms:created>
  <dcterms:modified xsi:type="dcterms:W3CDTF">2013-04-03T07:11:55Z</dcterms:modified>
</cp:coreProperties>
</file>