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4" r:id="rId1"/>
  </p:sldMasterIdLst>
  <p:sldIdLst>
    <p:sldId id="256" r:id="rId2"/>
    <p:sldId id="277" r:id="rId3"/>
    <p:sldId id="282" r:id="rId4"/>
    <p:sldId id="283" r:id="rId5"/>
    <p:sldId id="284" r:id="rId6"/>
    <p:sldId id="285" r:id="rId7"/>
    <p:sldId id="286" r:id="rId8"/>
    <p:sldId id="296" r:id="rId9"/>
    <p:sldId id="287" r:id="rId10"/>
    <p:sldId id="288" r:id="rId11"/>
    <p:sldId id="289" r:id="rId12"/>
    <p:sldId id="278" r:id="rId13"/>
    <p:sldId id="290" r:id="rId14"/>
    <p:sldId id="281" r:id="rId15"/>
    <p:sldId id="291" r:id="rId16"/>
    <p:sldId id="279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279" autoAdjust="0"/>
    <p:restoredTop sz="94624" autoAdjust="0"/>
  </p:normalViewPr>
  <p:slideViewPr>
    <p:cSldViewPr>
      <p:cViewPr varScale="1">
        <p:scale>
          <a:sx n="51" d="100"/>
          <a:sy n="51" d="100"/>
        </p:scale>
        <p:origin x="-118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0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595EB98-37D6-4E02-9733-0ECA5CC43C17}" type="datetimeFigureOut">
              <a:rPr lang="ru-RU" smtClean="0"/>
              <a:pPr>
                <a:defRPr/>
              </a:pPr>
              <a:t>03.04.2013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DF7BF0-790C-4795-9685-AE6E23FFFE2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18D7B24-FD9D-4EFB-83B4-CDAA1D567709}" type="datetimeFigureOut">
              <a:rPr lang="ru-RU" smtClean="0"/>
              <a:pPr>
                <a:defRPr/>
              </a:pPr>
              <a:t>03.04.2013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AAE586-4BCF-4141-BBD8-0B672BF6556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5AFBF5C-D080-4E90-90CF-459EAE16778A}" type="datetimeFigureOut">
              <a:rPr lang="ru-RU" smtClean="0"/>
              <a:pPr>
                <a:defRPr/>
              </a:pPr>
              <a:t>03.04.2013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7A67D2-2F46-4C96-9295-828B12AF9AD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94AF94F-1C27-4226-93B6-DDA8258EEC34}" type="datetimeFigureOut">
              <a:rPr lang="ru-RU" smtClean="0"/>
              <a:pPr>
                <a:defRPr/>
              </a:pPr>
              <a:t>03.04.2013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805D1F-AE86-4866-9F66-9844B53DA1A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CCB9BCC-3383-4F97-9FC2-805D246DA483}" type="datetimeFigureOut">
              <a:rPr lang="ru-RU" smtClean="0"/>
              <a:pPr>
                <a:defRPr/>
              </a:pPr>
              <a:t>03.04.2013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pPr>
              <a:defRPr/>
            </a:pPr>
            <a:fld id="{525CD50F-5E4B-42EB-8864-BBE5B634632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B373585-D0E5-4FA1-9B28-FDE731362910}" type="datetimeFigureOut">
              <a:rPr lang="ru-RU" smtClean="0"/>
              <a:pPr>
                <a:defRPr/>
              </a:pPr>
              <a:t>03.04.2013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8B2B80-D81A-46E0-B5AD-0F07BD65ED4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D766306-852B-40CD-B0B8-ABFF797B3519}" type="datetimeFigureOut">
              <a:rPr lang="ru-RU" smtClean="0"/>
              <a:pPr>
                <a:defRPr/>
              </a:pPr>
              <a:t>03.04.2013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3AF541-3CDA-4166-8EF1-1152DB30DD8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8440556-CC7F-43B2-A725-D655CA595212}" type="datetimeFigureOut">
              <a:rPr lang="ru-RU" smtClean="0"/>
              <a:pPr>
                <a:defRPr/>
              </a:pPr>
              <a:t>03.04.2013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C5B7A6-4DCD-423F-9893-5026C2C9AA3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57162CB-7C4C-46D8-A4E2-B831B9757EC0}" type="datetimeFigureOut">
              <a:rPr lang="ru-RU" smtClean="0"/>
              <a:pPr>
                <a:defRPr/>
              </a:pPr>
              <a:t>03.04.2013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1DC41A-3B6D-4D1A-B074-CC0560A0927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757994C-1356-4421-996A-D640A1F8D47E}" type="datetimeFigureOut">
              <a:rPr lang="ru-RU" smtClean="0"/>
              <a:pPr>
                <a:defRPr/>
              </a:pPr>
              <a:t>03.04.2013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01617D-8EF7-40CC-97DD-889AF5EEA01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FBEF851-2BF6-4276-9161-6A95C6FF50CC}" type="datetimeFigureOut">
              <a:rPr lang="ru-RU" smtClean="0"/>
              <a:pPr>
                <a:defRPr/>
              </a:pPr>
              <a:t>03.04.2013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26CA24-81F3-4EFF-A0FD-AEC14F54D9C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55EC44F6-2182-4FA7-8C10-D7B77C508852}" type="datetimeFigureOut">
              <a:rPr lang="ru-RU" smtClean="0"/>
              <a:pPr>
                <a:defRPr/>
              </a:pPr>
              <a:t>03.04.2013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E76C6EAE-D7B1-47E0-86FD-30FD7A72BC7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25" r:id="rId1"/>
    <p:sldLayoutId id="2147483826" r:id="rId2"/>
    <p:sldLayoutId id="2147483827" r:id="rId3"/>
    <p:sldLayoutId id="2147483828" r:id="rId4"/>
    <p:sldLayoutId id="2147483829" r:id="rId5"/>
    <p:sldLayoutId id="2147483830" r:id="rId6"/>
    <p:sldLayoutId id="2147483831" r:id="rId7"/>
    <p:sldLayoutId id="2147483832" r:id="rId8"/>
    <p:sldLayoutId id="2147483833" r:id="rId9"/>
    <p:sldLayoutId id="2147483834" r:id="rId10"/>
    <p:sldLayoutId id="214748383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6"/>
            <a:ext cx="7772400" cy="326779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sz="6600" dirty="0"/>
              <a:t>Châteaux de </a:t>
            </a:r>
            <a:r>
              <a:rPr sz="6600"/>
              <a:t>la </a:t>
            </a:r>
            <a:r>
              <a:rPr sz="6600" smtClean="0"/>
              <a:t>Loire</a:t>
            </a:r>
            <a:r>
              <a:rPr lang="en-US" sz="6600" smtClean="0"/>
              <a:t>(1partie)</a:t>
            </a:r>
            <a:r>
              <a:rPr dirty="0"/>
              <a:t/>
            </a:r>
            <a:br>
              <a:rPr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  <p:pic>
        <p:nvPicPr>
          <p:cNvPr id="1026" name="Picture 2" descr="C:\Users\Дима\Desktop\800px-Châteaux_de_la_Loire_-_Karte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287524" y="2996952"/>
            <a:ext cx="8568952" cy="33843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pic>
        <p:nvPicPr>
          <p:cNvPr id="5" name="Рисунок 4" descr="Рисунок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84168" y="5157192"/>
            <a:ext cx="672075" cy="5040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Henri III </a:t>
            </a:r>
            <a:r>
              <a:rPr lang="fr-FR" b="0" dirty="0" smtClean="0"/>
              <a:t/>
            </a:r>
            <a:br>
              <a:rPr lang="fr-FR" b="0" dirty="0" smtClean="0"/>
            </a:br>
            <a:endParaRPr lang="ru-RU" dirty="0"/>
          </a:p>
        </p:txBody>
      </p:sp>
      <p:pic>
        <p:nvPicPr>
          <p:cNvPr id="4" name="Содержимое 3" descr="460px-Henri_III_Versaille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55776" y="1268760"/>
            <a:ext cx="4032448" cy="52509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0" dirty="0" smtClean="0"/>
              <a:t> </a:t>
            </a:r>
            <a:r>
              <a:rPr lang="fr-FR" dirty="0" smtClean="0"/>
              <a:t>Salle des Etats</a:t>
            </a:r>
            <a:endParaRPr lang="ru-RU" dirty="0"/>
          </a:p>
        </p:txBody>
      </p:sp>
      <p:pic>
        <p:nvPicPr>
          <p:cNvPr id="4" name="Содержимое 3" descr="800px-Château_de_Blois_0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60029" y="1340768"/>
            <a:ext cx="6623943" cy="49679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91264" cy="822920"/>
          </a:xfrm>
        </p:spPr>
        <p:txBody>
          <a:bodyPr anchor="t">
            <a:normAutofit fontScale="90000"/>
          </a:bodyPr>
          <a:lstStyle/>
          <a:p>
            <a:pPr algn="ctr"/>
            <a:r>
              <a:rPr lang="fr-FR" dirty="0" smtClean="0"/>
              <a:t>Henri de Guise</a:t>
            </a:r>
            <a:br>
              <a:rPr lang="fr-FR" dirty="0" smtClean="0"/>
            </a:br>
            <a:endParaRPr lang="ru-RU" dirty="0"/>
          </a:p>
        </p:txBody>
      </p:sp>
      <p:pic>
        <p:nvPicPr>
          <p:cNvPr id="4" name="Содержимое 3" descr="403px-Clouet_Henri_de_Guis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38907" y="1241297"/>
            <a:ext cx="3266186" cy="48547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 Catherine de Médicis</a:t>
            </a:r>
            <a:endParaRPr lang="ru-RU" dirty="0"/>
          </a:p>
        </p:txBody>
      </p:sp>
      <p:pic>
        <p:nvPicPr>
          <p:cNvPr id="4" name="Содержимое 3" descr="Catherine-de-medic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741692" y="1484784"/>
            <a:ext cx="3660616" cy="49356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fr-FR" b="1" dirty="0" smtClean="0"/>
              <a:t>Aile Louis XII</a:t>
            </a:r>
            <a:br>
              <a:rPr lang="fr-FR" b="1" dirty="0" smtClean="0"/>
            </a:br>
            <a:endParaRPr lang="ru-RU" dirty="0"/>
          </a:p>
        </p:txBody>
      </p:sp>
      <p:pic>
        <p:nvPicPr>
          <p:cNvPr id="4" name="Содержимое 3" descr="800px-Blois_LouisXII_interio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912493"/>
            <a:ext cx="8229600" cy="40839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Aile François I</a:t>
            </a:r>
            <a:r>
              <a:rPr lang="fr-FR" baseline="30000" dirty="0" smtClean="0"/>
              <a:t>er</a:t>
            </a:r>
            <a:endParaRPr lang="ru-RU" dirty="0"/>
          </a:p>
        </p:txBody>
      </p:sp>
      <p:pic>
        <p:nvPicPr>
          <p:cNvPr id="4" name="Содержимое 3" descr="800px-Loire_Cher_Blois1_tango717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721502" y="1412776"/>
            <a:ext cx="3700996" cy="51042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219200"/>
          </a:xfrm>
        </p:spPr>
        <p:txBody>
          <a:bodyPr anchor="b">
            <a:normAutofit fontScale="90000"/>
          </a:bodyPr>
          <a:lstStyle/>
          <a:p>
            <a:pPr algn="ctr"/>
            <a:r>
              <a:rPr lang="fr-FR" b="1" dirty="0" smtClean="0"/>
              <a:t>Aile Gaston d'Orléans</a:t>
            </a:r>
            <a:br>
              <a:rPr lang="fr-FR" b="1" dirty="0" smtClean="0"/>
            </a:br>
            <a:endParaRPr lang="ru-RU" dirty="0"/>
          </a:p>
        </p:txBody>
      </p:sp>
      <p:pic>
        <p:nvPicPr>
          <p:cNvPr id="4" name="Содержимое 3" descr="800px-Chateau_de_Blois_aile_Gaston_d_Orlean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38397" y="1600200"/>
            <a:ext cx="7067205" cy="47085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1219200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fr-FR" dirty="0" smtClean="0"/>
              <a:t>Château de Blois</a:t>
            </a:r>
            <a:br>
              <a:rPr lang="fr-FR" dirty="0" smtClean="0"/>
            </a:br>
            <a:endParaRPr lang="ru-RU" dirty="0"/>
          </a:p>
        </p:txBody>
      </p:sp>
      <p:pic>
        <p:nvPicPr>
          <p:cNvPr id="4" name="Содержимое 3" descr="800px-Loire_Cher_Blois1_tango717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55175" y="1556792"/>
            <a:ext cx="8121281" cy="38884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Charles le Chauve</a:t>
            </a:r>
            <a:endParaRPr lang="ru-RU" dirty="0"/>
          </a:p>
        </p:txBody>
      </p:sp>
      <p:pic>
        <p:nvPicPr>
          <p:cNvPr id="4" name="Содержимое 3" descr="423px-KarlII_monk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74633" y="1196752"/>
            <a:ext cx="3994734" cy="54408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548680"/>
            <a:ext cx="8229600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 smtClean="0"/>
              <a:t>Louis Ier d'Orléans</a:t>
            </a:r>
            <a:br>
              <a:rPr lang="fr-FR" dirty="0" smtClean="0"/>
            </a:br>
            <a:endParaRPr lang="ru-RU" dirty="0"/>
          </a:p>
        </p:txBody>
      </p:sp>
      <p:pic>
        <p:nvPicPr>
          <p:cNvPr id="4" name="Содержимое 3" descr="432px-Louis_Ier_d'Orléan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26080" y="1209711"/>
            <a:ext cx="3518128" cy="48862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0"/>
            <a:ext cx="8229600" cy="27305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755576" y="548680"/>
            <a:ext cx="4040188" cy="750887"/>
          </a:xfrm>
        </p:spPr>
        <p:txBody>
          <a:bodyPr/>
          <a:lstStyle/>
          <a:p>
            <a:r>
              <a:rPr lang="fr-FR" dirty="0" smtClean="0">
                <a:solidFill>
                  <a:srgbClr val="FFCC66"/>
                </a:solidFill>
              </a:rPr>
              <a:t>Jeanne d’Arc</a:t>
            </a:r>
            <a:endParaRPr lang="ru-RU" dirty="0">
              <a:solidFill>
                <a:srgbClr val="FFCC66"/>
              </a:solidFill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sz="half" idx="3"/>
          </p:nvPr>
        </p:nvSpPr>
        <p:spPr>
          <a:xfrm>
            <a:off x="4860032" y="620688"/>
            <a:ext cx="4041775" cy="750887"/>
          </a:xfrm>
        </p:spPr>
        <p:txBody>
          <a:bodyPr/>
          <a:lstStyle/>
          <a:p>
            <a:r>
              <a:rPr lang="fr-FR" dirty="0" smtClean="0"/>
              <a:t> </a:t>
            </a:r>
            <a:r>
              <a:rPr lang="fr-FR" dirty="0" smtClean="0">
                <a:solidFill>
                  <a:srgbClr val="FFCC66"/>
                </a:solidFill>
              </a:rPr>
              <a:t>Renault de Chartres</a:t>
            </a:r>
            <a:endParaRPr lang="ru-RU" dirty="0">
              <a:solidFill>
                <a:srgbClr val="FFCC66"/>
              </a:solidFill>
            </a:endParaRPr>
          </a:p>
        </p:txBody>
      </p:sp>
      <p:pic>
        <p:nvPicPr>
          <p:cNvPr id="4" name="Содержимое 3" descr="447px-Ingres_coronation_charles_vii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67544" y="1412776"/>
            <a:ext cx="3168352" cy="49685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Содержимое 10" descr="800px-Charles-vii-courronement-_Panthéon_III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572000" y="1484784"/>
            <a:ext cx="4301956" cy="32157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fr-FR" b="0" dirty="0" smtClean="0"/>
              <a:t>François Villon</a:t>
            </a:r>
            <a:br>
              <a:rPr lang="fr-FR" b="0" dirty="0" smtClean="0"/>
            </a:br>
            <a:endParaRPr lang="ru-RU" dirty="0"/>
          </a:p>
        </p:txBody>
      </p:sp>
      <p:pic>
        <p:nvPicPr>
          <p:cNvPr id="4" name="Содержимое 3" descr="Francois_Villon_148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23270" y="1340768"/>
            <a:ext cx="2697460" cy="50407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Louis XII</a:t>
            </a:r>
            <a:endParaRPr lang="ru-RU" dirty="0"/>
          </a:p>
        </p:txBody>
      </p:sp>
      <p:pic>
        <p:nvPicPr>
          <p:cNvPr id="4" name="Содержимое 3" descr="43194005_louisxiiroidefranc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54799" y="1412776"/>
            <a:ext cx="3034402" cy="49259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Charles V</a:t>
            </a:r>
            <a:r>
              <a:rPr lang="fr-FR" b="0" dirty="0" smtClean="0"/>
              <a:t/>
            </a:r>
            <a:br>
              <a:rPr lang="fr-FR" b="0" dirty="0" smtClean="0"/>
            </a:br>
            <a:endParaRPr lang="ru-RU" dirty="0"/>
          </a:p>
        </p:txBody>
      </p:sp>
      <p:pic>
        <p:nvPicPr>
          <p:cNvPr id="4" name="Содержимое 3" descr="charles5f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55776" y="1340768"/>
            <a:ext cx="4032448" cy="49771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15436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467544" y="332656"/>
            <a:ext cx="4040188" cy="750887"/>
          </a:xfrm>
        </p:spPr>
        <p:txBody>
          <a:bodyPr/>
          <a:lstStyle/>
          <a:p>
            <a:r>
              <a:rPr lang="fr-FR" b="1" dirty="0" smtClean="0">
                <a:solidFill>
                  <a:srgbClr val="FFCC66"/>
                </a:solidFill>
              </a:rPr>
              <a:t>Pierre de Ronsard</a:t>
            </a:r>
            <a:endParaRPr lang="ru-RU" b="1" dirty="0">
              <a:solidFill>
                <a:srgbClr val="FFCC66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sz="half" idx="3"/>
          </p:nvPr>
        </p:nvSpPr>
        <p:spPr>
          <a:xfrm>
            <a:off x="4860032" y="332656"/>
            <a:ext cx="3826768" cy="750887"/>
          </a:xfrm>
        </p:spPr>
        <p:txBody>
          <a:bodyPr>
            <a:normAutofit/>
          </a:bodyPr>
          <a:lstStyle/>
          <a:p>
            <a:r>
              <a:rPr lang="fr-FR" b="1" dirty="0" smtClean="0">
                <a:solidFill>
                  <a:srgbClr val="FFCC66"/>
                </a:solidFill>
              </a:rPr>
              <a:t>Cassandre Salviati</a:t>
            </a:r>
            <a:endParaRPr lang="ru-RU" b="1" dirty="0">
              <a:solidFill>
                <a:srgbClr val="FFCC66"/>
              </a:solidFill>
            </a:endParaRPr>
          </a:p>
        </p:txBody>
      </p:sp>
      <p:pic>
        <p:nvPicPr>
          <p:cNvPr id="4" name="Содержимое 3" descr="PierredeRonsard1620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395536" y="1628800"/>
            <a:ext cx="3771743" cy="43301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Содержимое 5" descr="Bert_the_Bigfoot,_Sung_by_Villon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5364088" y="1268760"/>
            <a:ext cx="2937556" cy="48851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853</TotalTime>
  <Words>41</Words>
  <Application>Microsoft Office PowerPoint</Application>
  <PresentationFormat>Экран (4:3)</PresentationFormat>
  <Paragraphs>18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Апекс</vt:lpstr>
      <vt:lpstr>Châteaux de la Loire(1partie) </vt:lpstr>
      <vt:lpstr>Château de Blois </vt:lpstr>
      <vt:lpstr>Charles le Chauve</vt:lpstr>
      <vt:lpstr>Louis Ier d'Orléans </vt:lpstr>
      <vt:lpstr>Слайд 5</vt:lpstr>
      <vt:lpstr>François Villon </vt:lpstr>
      <vt:lpstr>Louis XII</vt:lpstr>
      <vt:lpstr>Charles V </vt:lpstr>
      <vt:lpstr>Слайд 9</vt:lpstr>
      <vt:lpstr>Henri III  </vt:lpstr>
      <vt:lpstr> Salle des Etats</vt:lpstr>
      <vt:lpstr>Henri de Guise </vt:lpstr>
      <vt:lpstr> Catherine de Médicis</vt:lpstr>
      <vt:lpstr>Aile Louis XII </vt:lpstr>
      <vt:lpstr>Aile François Ier</vt:lpstr>
      <vt:lpstr>Aile Gaston d'Orléans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Châteaux de la Loire</dc:title>
  <dc:creator>Дима</dc:creator>
  <cp:lastModifiedBy>PACKARDBELL</cp:lastModifiedBy>
  <cp:revision>88</cp:revision>
  <dcterms:created xsi:type="dcterms:W3CDTF">2012-02-08T17:10:29Z</dcterms:created>
  <dcterms:modified xsi:type="dcterms:W3CDTF">2013-04-03T13:44:14Z</dcterms:modified>
</cp:coreProperties>
</file>