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sldIdLst>
    <p:sldId id="256" r:id="rId2"/>
    <p:sldId id="281" r:id="rId3"/>
    <p:sldId id="291" r:id="rId4"/>
    <p:sldId id="279" r:id="rId5"/>
    <p:sldId id="257" r:id="rId6"/>
    <p:sldId id="269" r:id="rId7"/>
    <p:sldId id="270" r:id="rId8"/>
    <p:sldId id="292" r:id="rId9"/>
    <p:sldId id="294" r:id="rId10"/>
    <p:sldId id="275" r:id="rId11"/>
    <p:sldId id="263" r:id="rId12"/>
    <p:sldId id="297" r:id="rId13"/>
    <p:sldId id="298" r:id="rId14"/>
    <p:sldId id="299" r:id="rId15"/>
    <p:sldId id="300" r:id="rId16"/>
    <p:sldId id="29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9" autoAdjust="0"/>
    <p:restoredTop sz="94624" autoAdjust="0"/>
  </p:normalViewPr>
  <p:slideViewPr>
    <p:cSldViewPr>
      <p:cViewPr varScale="1">
        <p:scale>
          <a:sx n="51" d="100"/>
          <a:sy n="51" d="100"/>
        </p:scale>
        <p:origin x="-11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5EB98-37D6-4E02-9733-0ECA5CC43C17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DF7BF0-790C-4795-9685-AE6E23FFFE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8D7B24-FD9D-4EFB-83B4-CDAA1D567709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AE586-4BCF-4141-BBD8-0B672BF655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FBF5C-D080-4E90-90CF-459EAE16778A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7A67D2-2F46-4C96-9295-828B12AF9A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AF94F-1C27-4226-93B6-DDA8258EEC34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05D1F-AE86-4866-9F66-9844B53DA1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CB9BCC-3383-4F97-9FC2-805D246DA483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525CD50F-5E4B-42EB-8864-BBE5B63463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373585-D0E5-4FA1-9B28-FDE731362910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B2B80-D81A-46E0-B5AD-0F07BD65ED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766306-852B-40CD-B0B8-ABFF797B3519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3AF541-3CDA-4166-8EF1-1152DB30DD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440556-CC7F-43B2-A725-D655CA595212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C5B7A6-4DCD-423F-9893-5026C2C9AA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7162CB-7C4C-46D8-A4E2-B831B9757EC0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41A-3B6D-4D1A-B074-CC0560A092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57994C-1356-4421-996A-D640A1F8D47E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01617D-8EF7-40CC-97DD-889AF5EEA0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BEF851-2BF6-4276-9161-6A95C6FF50CC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26CA24-81F3-4EFF-A0FD-AEC14F54D9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5EC44F6-2182-4FA7-8C10-D7B77C508852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76C6EAE-D7B1-47E0-86FD-30FD7A72B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26779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6600" dirty="0"/>
              <a:t>Châteaux de la </a:t>
            </a:r>
            <a:r>
              <a:rPr sz="6600" dirty="0" smtClean="0"/>
              <a:t>Loire</a:t>
            </a:r>
            <a:r>
              <a:rPr lang="en-US" sz="6600" dirty="0" smtClean="0"/>
              <a:t>(2partie)</a:t>
            </a:r>
            <a:r>
              <a:rPr dirty="0"/>
              <a:t/>
            </a:r>
            <a:br>
              <a:rPr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026" name="Picture 2" descr="C:\Users\Дима\Desktop\800px-Châteaux_de_la_Loire_-_Karte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87524" y="2996952"/>
            <a:ext cx="8568952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5" name="Рисунок 4" descr="Рисунок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84168" y="5157192"/>
            <a:ext cx="672075" cy="504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Léonard de Vinci</a:t>
            </a:r>
            <a:r>
              <a:rPr lang="fr-FR" b="0" dirty="0" smtClean="0"/>
              <a:t/>
            </a:r>
            <a:br>
              <a:rPr lang="fr-FR" b="0" dirty="0" smtClean="0"/>
            </a:br>
            <a:endParaRPr lang="ru-RU" dirty="0"/>
          </a:p>
        </p:txBody>
      </p:sp>
      <p:pic>
        <p:nvPicPr>
          <p:cNvPr id="4" name="Содержимое 3" descr="2self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1772816"/>
            <a:ext cx="3314700" cy="4122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Clos-Luce1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436096" y="1870185"/>
            <a:ext cx="3032395" cy="4043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>   </a:t>
            </a:r>
            <a:r>
              <a:rPr sz="3600" dirty="0" smtClean="0"/>
              <a:t>Château de </a:t>
            </a:r>
            <a:r>
              <a:rPr sz="3600" dirty="0" err="1" smtClean="0"/>
              <a:t>Chenonceau</a:t>
            </a:r>
            <a:endParaRPr sz="3600" dirty="0"/>
          </a:p>
        </p:txBody>
      </p:sp>
      <p:pic>
        <p:nvPicPr>
          <p:cNvPr id="6" name="Содержимое 5" descr="775px-Chenonceau-200503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31078" y="1673771"/>
            <a:ext cx="6081845" cy="4561383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Katherine Briçonnet</a:t>
            </a:r>
            <a:endParaRPr lang="ru-RU" dirty="0"/>
          </a:p>
        </p:txBody>
      </p:sp>
      <p:pic>
        <p:nvPicPr>
          <p:cNvPr id="4" name="Содержимое 3" descr="6965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25" y="1949450"/>
            <a:ext cx="7143750" cy="4010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Diane de Poitiers</a:t>
            </a:r>
            <a:endParaRPr lang="ru-RU" dirty="0"/>
          </a:p>
        </p:txBody>
      </p:sp>
      <p:pic>
        <p:nvPicPr>
          <p:cNvPr id="4" name="Содержимое 3" descr="367px-Diane_de_Poitiers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87892" y="1268760"/>
            <a:ext cx="3168216" cy="5179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Catherine de Médicis</a:t>
            </a:r>
            <a:endParaRPr lang="ru-RU" dirty="0"/>
          </a:p>
        </p:txBody>
      </p:sp>
      <p:pic>
        <p:nvPicPr>
          <p:cNvPr id="4" name="Содержимое 3" descr="doc-27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048970" y="1844824"/>
            <a:ext cx="3046060" cy="3681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Louise Dupin</a:t>
            </a:r>
            <a:endParaRPr lang="ru-RU" dirty="0"/>
          </a:p>
        </p:txBody>
      </p:sp>
      <p:pic>
        <p:nvPicPr>
          <p:cNvPr id="4" name="Содержимое 3" descr="LouiseDupinNattie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06748" y="1844824"/>
            <a:ext cx="3730504" cy="4610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Jardin de Diane</a:t>
            </a:r>
            <a:br>
              <a:rPr lang="fr-FR" dirty="0" smtClean="0"/>
            </a:br>
            <a:endParaRPr lang="ru-RU" dirty="0"/>
          </a:p>
        </p:txBody>
      </p:sp>
      <p:pic>
        <p:nvPicPr>
          <p:cNvPr id="4" name="Содержимое 3" descr="chateau_de_chenonceau_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45015" y="1966125"/>
            <a:ext cx="7053970" cy="3976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Aile Louis XII</a:t>
            </a:r>
            <a:br>
              <a:rPr lang="fr-FR" b="1" dirty="0" smtClean="0"/>
            </a:br>
            <a:endParaRPr lang="ru-RU" dirty="0"/>
          </a:p>
        </p:txBody>
      </p:sp>
      <p:pic>
        <p:nvPicPr>
          <p:cNvPr id="4" name="Содержимое 3" descr="800px-Blois_LouisXII_interio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912493"/>
            <a:ext cx="8229600" cy="4083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Aile François I</a:t>
            </a:r>
            <a:r>
              <a:rPr lang="fr-FR" baseline="30000" dirty="0" smtClean="0"/>
              <a:t>er</a:t>
            </a:r>
            <a:endParaRPr lang="ru-RU" dirty="0"/>
          </a:p>
        </p:txBody>
      </p:sp>
      <p:pic>
        <p:nvPicPr>
          <p:cNvPr id="4" name="Содержимое 3" descr="800px-Loire_Cher_Blois1_tango717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21502" y="1412776"/>
            <a:ext cx="3700996" cy="5104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fr-FR" b="1" dirty="0" smtClean="0"/>
              <a:t>Aile Gaston d'Orléans</a:t>
            </a:r>
            <a:br>
              <a:rPr lang="fr-FR" b="1" dirty="0" smtClean="0"/>
            </a:br>
            <a:endParaRPr lang="ru-RU" dirty="0"/>
          </a:p>
        </p:txBody>
      </p:sp>
      <p:pic>
        <p:nvPicPr>
          <p:cNvPr id="4" name="Содержимое 3" descr="800px-Chateau_de_Blois_aile_Gaston_d_Orlean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38397" y="1600200"/>
            <a:ext cx="7067205" cy="4708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6876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dirty="0" smtClean="0"/>
              <a:t>Château de Chambord</a:t>
            </a:r>
            <a:endParaRPr lang="ru-RU" sz="4800" dirty="0"/>
          </a:p>
        </p:txBody>
      </p:sp>
      <p:pic>
        <p:nvPicPr>
          <p:cNvPr id="4" name="Содержимое 3" descr="800px-Chambord_North_Fac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35597" y="1916832"/>
            <a:ext cx="7272807" cy="4391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62472" y="476672"/>
            <a:ext cx="6419056" cy="8949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6000" dirty="0" smtClean="0"/>
              <a:t>François </a:t>
            </a:r>
            <a:r>
              <a:rPr sz="6000" dirty="0" err="1" smtClean="0"/>
              <a:t>I</a:t>
            </a:r>
            <a:r>
              <a:rPr sz="6000" baseline="30000" dirty="0" err="1" smtClean="0"/>
              <a:t>er</a:t>
            </a:r>
            <a:r>
              <a:rPr dirty="0" smtClean="0"/>
              <a:t/>
            </a:r>
            <a:br>
              <a:rPr dirty="0" smtClean="0"/>
            </a:br>
            <a:endParaRPr lang="ru-RU" dirty="0"/>
          </a:p>
        </p:txBody>
      </p:sp>
      <p:pic>
        <p:nvPicPr>
          <p:cNvPr id="9219" name="Содержимое 5" descr="475px-Jean_Clouet_0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3192" y="1556792"/>
            <a:ext cx="4857616" cy="459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sz="5400" dirty="0" err="1" smtClean="0"/>
              <a:t>L'escalier</a:t>
            </a:r>
            <a:r>
              <a:rPr sz="5400" dirty="0" smtClean="0"/>
              <a:t> </a:t>
            </a:r>
            <a:endParaRPr lang="ru-RU" sz="5400" dirty="0"/>
          </a:p>
        </p:txBody>
      </p:sp>
      <p:pic>
        <p:nvPicPr>
          <p:cNvPr id="10242" name="Содержимое 3" descr="800px-Escalier_de_Chambord_(contreplongée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24000" y="1557338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Molière</a:t>
            </a:r>
            <a:r>
              <a:rPr lang="fr-FR" b="0" dirty="0" smtClean="0"/>
              <a:t/>
            </a:r>
            <a:br>
              <a:rPr lang="fr-FR" b="0" dirty="0" smtClean="0"/>
            </a:br>
            <a:endParaRPr lang="ru-RU" dirty="0"/>
          </a:p>
        </p:txBody>
      </p:sp>
      <p:pic>
        <p:nvPicPr>
          <p:cNvPr id="4" name="Содержимое 3" descr="469px-Molière_-_Nicolas_Mignard_(1658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484784"/>
            <a:ext cx="3456384" cy="4414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59px-BourgeoisGentilhomme168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1844824"/>
            <a:ext cx="4626864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Château d'Amboise</a:t>
            </a:r>
            <a:r>
              <a:rPr lang="fr-FR" b="0" dirty="0" smtClean="0"/>
              <a:t/>
            </a:r>
            <a:br>
              <a:rPr lang="fr-FR" b="0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ru-RU" dirty="0"/>
          </a:p>
        </p:txBody>
      </p:sp>
      <p:pic>
        <p:nvPicPr>
          <p:cNvPr id="4" name="Содержимое 3" descr="CHATEAU-D-AMBOISE-37-a189064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32983" y="1600200"/>
            <a:ext cx="6278033" cy="4708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857</TotalTime>
  <Words>43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Châteaux de la Loire(2partie) </vt:lpstr>
      <vt:lpstr>Aile Louis XII </vt:lpstr>
      <vt:lpstr>Aile François Ier</vt:lpstr>
      <vt:lpstr>Aile Gaston d'Orléans </vt:lpstr>
      <vt:lpstr>Château de Chambord</vt:lpstr>
      <vt:lpstr>François Ier </vt:lpstr>
      <vt:lpstr> L'escalier </vt:lpstr>
      <vt:lpstr>Molière </vt:lpstr>
      <vt:lpstr>Château d'Amboise  </vt:lpstr>
      <vt:lpstr>Léonard de Vinci </vt:lpstr>
      <vt:lpstr>   Château de Chenonceau</vt:lpstr>
      <vt:lpstr>Katherine Briçonnet</vt:lpstr>
      <vt:lpstr>Diane de Poitiers</vt:lpstr>
      <vt:lpstr>Catherine de Médicis</vt:lpstr>
      <vt:lpstr>Louise Dupin</vt:lpstr>
      <vt:lpstr>Jardin de Diane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Châteaux de la Loire</dc:title>
  <dc:creator>Дима</dc:creator>
  <cp:lastModifiedBy>PACKARDBELL</cp:lastModifiedBy>
  <cp:revision>88</cp:revision>
  <dcterms:created xsi:type="dcterms:W3CDTF">2012-02-08T17:10:29Z</dcterms:created>
  <dcterms:modified xsi:type="dcterms:W3CDTF">2013-04-03T13:57:33Z</dcterms:modified>
</cp:coreProperties>
</file>