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Выноска-облако 3"/>
          <p:cNvSpPr/>
          <p:nvPr/>
        </p:nvSpPr>
        <p:spPr>
          <a:xfrm>
            <a:off x="2928926" y="642918"/>
            <a:ext cx="4071966" cy="1928826"/>
          </a:xfrm>
          <a:prstGeom prst="cloudCallout">
            <a:avLst>
              <a:gd name="adj1" fmla="val -2706"/>
              <a:gd name="adj2" fmla="val 49934"/>
            </a:avLst>
          </a:prstGeom>
          <a:solidFill>
            <a:srgbClr val="66FFFF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руглая лента лицом вниз 4"/>
          <p:cNvSpPr/>
          <p:nvPr/>
        </p:nvSpPr>
        <p:spPr>
          <a:xfrm>
            <a:off x="1214414" y="2928934"/>
            <a:ext cx="7072362" cy="1928826"/>
          </a:xfrm>
          <a:prstGeom prst="ellipseRibbon">
            <a:avLst>
              <a:gd name="adj1" fmla="val 11584"/>
              <a:gd name="adj2" fmla="val 50000"/>
              <a:gd name="adj3" fmla="val 125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429000"/>
            <a:ext cx="5286412" cy="101566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Enjoy English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142984"/>
            <a:ext cx="20717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Form 2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143512"/>
            <a:ext cx="2980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Lesson 49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4678" y="357166"/>
            <a:ext cx="57136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Look at the picture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ex. 1 p. 87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214554"/>
            <a:ext cx="6950236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Count sportsmen.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429000"/>
            <a:ext cx="6846618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Count spectators.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4786322"/>
            <a:ext cx="6342057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Name numbers.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28992" y="642918"/>
            <a:ext cx="5279009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I  can   run.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571744"/>
            <a:ext cx="692948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Sam  can         .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2571744"/>
            <a:ext cx="171451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run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49673" y="2071678"/>
            <a:ext cx="2594327" cy="234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143116"/>
            <a:ext cx="2286016" cy="219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0715" y="2000240"/>
            <a:ext cx="2673285" cy="241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928794" y="2571744"/>
            <a:ext cx="240482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Mum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2571744"/>
            <a:ext cx="235745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Dad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5" grpId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857232"/>
          <a:ext cx="6061322" cy="4267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6000"/>
                <a:gridCol w="1357322"/>
                <a:gridCol w="1524000"/>
                <a:gridCol w="1524000"/>
              </a:tblGrid>
              <a:tr h="16992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Aharoni" pitchFamily="2" charset="-79"/>
                          <a:cs typeface="Aharoni" pitchFamily="2" charset="-79"/>
                        </a:rPr>
                        <a:t>Name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haroni" pitchFamily="2" charset="-79"/>
                          <a:cs typeface="Aharoni" pitchFamily="2" charset="-79"/>
                        </a:rPr>
                        <a:t>Sam</a:t>
                      </a:r>
                      <a:endParaRPr lang="ru-RU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Mum</a:t>
                      </a:r>
                      <a:endParaRPr lang="ru-RU" sz="4800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rgbClr val="00B050"/>
                          </a:solidFill>
                          <a:latin typeface="Aharoni" pitchFamily="2" charset="-79"/>
                          <a:cs typeface="Aharoni" pitchFamily="2" charset="-79"/>
                        </a:rPr>
                        <a:t>Dad</a:t>
                      </a:r>
                      <a:endParaRPr lang="ru-RU" sz="4800" dirty="0">
                        <a:solidFill>
                          <a:srgbClr val="00B05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1142984"/>
            <a:ext cx="128588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142984"/>
            <a:ext cx="141446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142984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Крест 6"/>
          <p:cNvSpPr/>
          <p:nvPr/>
        </p:nvSpPr>
        <p:spPr>
          <a:xfrm>
            <a:off x="1428728" y="5500702"/>
            <a:ext cx="714380" cy="714380"/>
          </a:xfrm>
          <a:prstGeom prst="plus">
            <a:avLst>
              <a:gd name="adj" fmla="val 31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рест 7"/>
          <p:cNvSpPr/>
          <p:nvPr/>
        </p:nvSpPr>
        <p:spPr>
          <a:xfrm>
            <a:off x="2357422" y="5500702"/>
            <a:ext cx="714380" cy="714380"/>
          </a:xfrm>
          <a:prstGeom prst="plus">
            <a:avLst>
              <a:gd name="adj" fmla="val 31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ест 8"/>
          <p:cNvSpPr/>
          <p:nvPr/>
        </p:nvSpPr>
        <p:spPr>
          <a:xfrm>
            <a:off x="3143240" y="5500702"/>
            <a:ext cx="714380" cy="714380"/>
          </a:xfrm>
          <a:prstGeom prst="plus">
            <a:avLst>
              <a:gd name="adj" fmla="val 31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рест 9"/>
          <p:cNvSpPr/>
          <p:nvPr/>
        </p:nvSpPr>
        <p:spPr>
          <a:xfrm>
            <a:off x="4000496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рест 10"/>
          <p:cNvSpPr/>
          <p:nvPr/>
        </p:nvSpPr>
        <p:spPr>
          <a:xfrm>
            <a:off x="4786314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рест 11"/>
          <p:cNvSpPr/>
          <p:nvPr/>
        </p:nvSpPr>
        <p:spPr>
          <a:xfrm>
            <a:off x="5572132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ест 12"/>
          <p:cNvSpPr/>
          <p:nvPr/>
        </p:nvSpPr>
        <p:spPr>
          <a:xfrm>
            <a:off x="6429388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рест 13"/>
          <p:cNvSpPr/>
          <p:nvPr/>
        </p:nvSpPr>
        <p:spPr>
          <a:xfrm>
            <a:off x="7215206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рест 14"/>
          <p:cNvSpPr/>
          <p:nvPr/>
        </p:nvSpPr>
        <p:spPr>
          <a:xfrm>
            <a:off x="8001024" y="5500702"/>
            <a:ext cx="714380" cy="714380"/>
          </a:xfrm>
          <a:prstGeom prst="plus">
            <a:avLst>
              <a:gd name="adj" fmla="val 3116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14480" y="1428736"/>
            <a:ext cx="6929454" cy="440120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972000" lvl="3" fontAlgn="base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Hello!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Hello!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What is your name?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My name is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haroni" pitchFamily="2" charset="-79"/>
              </a:rPr>
              <a:t> … . 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endParaRPr kumimoji="0" lang="en-US" sz="2800" b="1" i="0" u="none" strike="noStrike" normalizeH="0" baseline="0" dirty="0" smtClean="0">
              <a:ln/>
              <a:solidFill>
                <a:srgbClr val="FFFF00"/>
              </a:solidFill>
              <a:latin typeface="Aharoni" pitchFamily="2" charset="-79"/>
              <a:ea typeface="Times New Roman" pitchFamily="18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Can you               ?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endParaRPr kumimoji="0" lang="en-US" sz="2800" b="1" i="0" u="none" strike="noStrike" normalizeH="0" baseline="0" dirty="0" smtClean="0">
              <a:ln/>
              <a:solidFill>
                <a:srgbClr val="FFFF00"/>
              </a:solidFill>
              <a:latin typeface="Aharoni" pitchFamily="2" charset="-79"/>
              <a:ea typeface="Times New Roman" pitchFamily="18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Yes, I can.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Thank you. Bye.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85900" algn="l"/>
              </a:tabLst>
            </a:pPr>
            <a:r>
              <a:rPr kumimoji="0" lang="en-US" sz="2800" b="1" i="0" u="none" strike="noStrike" normalizeH="0" baseline="0" dirty="0" smtClean="0">
                <a:ln/>
                <a:solidFill>
                  <a:srgbClr val="FFFF00"/>
                </a:solidFill>
                <a:latin typeface="Aharoni" pitchFamily="2" charset="-79"/>
                <a:ea typeface="Times New Roman" pitchFamily="18" charset="0"/>
                <a:cs typeface="Aharoni" pitchFamily="2" charset="-79"/>
              </a:rPr>
              <a:t>Bye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haroni" pitchFamily="2" charset="-79"/>
              </a:rPr>
              <a:t>. </a:t>
            </a:r>
            <a:endParaRPr kumimoji="0" lang="ru-RU" sz="2800" b="1" i="0" u="none" strike="noStrike" normalizeH="0" baseline="0" dirty="0" smtClean="0">
              <a:ln/>
              <a:solidFill>
                <a:srgbClr val="FFFF00"/>
              </a:solidFill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500438"/>
            <a:ext cx="977573" cy="88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071546"/>
            <a:ext cx="471490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929066"/>
            <a:ext cx="1828800" cy="154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73152" y="4014621"/>
            <a:ext cx="14398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 e</a:t>
            </a:r>
            <a:endParaRPr lang="ru-RU" sz="7200" b="1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ымянный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428604"/>
            <a:ext cx="235745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 e</a:t>
            </a:r>
            <a:endParaRPr lang="ru-RU" sz="9600" b="1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928926" y="1714488"/>
            <a:ext cx="571504" cy="571504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4893471" y="1750207"/>
            <a:ext cx="571504" cy="50006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571604" y="2357430"/>
            <a:ext cx="247696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Aharoni" pitchFamily="2" charset="-79"/>
              </a:rPr>
              <a:t>Открытый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Aharoni" pitchFamily="2" charset="-79"/>
              </a:rPr>
              <a:t> слог</a:t>
            </a:r>
            <a:endParaRPr lang="ru-RU" sz="4000" b="1" cap="none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Aharoni" pitchFamily="2" charset="-79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2357430"/>
            <a:ext cx="2738249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haroni" pitchFamily="2" charset="-79"/>
              </a:rPr>
              <a:t>Закрытый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haroni" pitchFamily="2" charset="-79"/>
              </a:rPr>
              <a:t> слог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Aharoni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357166"/>
            <a:ext cx="235745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err="1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ee</a:t>
            </a:r>
            <a:endParaRPr lang="ru-RU" sz="9600" b="1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3714752"/>
            <a:ext cx="250033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[ </a:t>
            </a:r>
            <a:r>
              <a:rPr lang="en-US" sz="7200" b="1" spc="50" dirty="0" err="1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</a:t>
            </a:r>
            <a:r>
              <a:rPr lang="en-US" sz="72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:]</a:t>
            </a:r>
            <a:endParaRPr lang="ru-RU" sz="7200" b="1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768" y="3786190"/>
            <a:ext cx="200023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[ </a:t>
            </a:r>
            <a:r>
              <a:rPr lang="en-US" sz="7200" b="1" spc="50" dirty="0" err="1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</a:t>
            </a:r>
            <a:r>
              <a:rPr lang="en-US" sz="72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:]</a:t>
            </a:r>
            <a:endParaRPr lang="ru-RU" sz="7200" b="1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cxnSp>
        <p:nvCxnSpPr>
          <p:cNvPr id="19" name="Прямая со стрелкой 18"/>
          <p:cNvCxnSpPr>
            <a:endCxn id="18" idx="0"/>
          </p:cNvCxnSpPr>
          <p:nvPr/>
        </p:nvCxnSpPr>
        <p:spPr>
          <a:xfrm rot="5400000">
            <a:off x="7108041" y="2750331"/>
            <a:ext cx="2071702" cy="1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429124" y="3714752"/>
            <a:ext cx="250033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[ e ]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cs typeface="Aharoni" pitchFamily="2" charset="-79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1714480" y="4929198"/>
            <a:ext cx="1428760" cy="928694"/>
            <a:chOff x="1714480" y="4929198"/>
            <a:chExt cx="1428760" cy="928694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714480" y="4929198"/>
              <a:ext cx="55656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h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214546" y="4934562"/>
              <a:ext cx="928694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7358082" y="5000636"/>
            <a:ext cx="1214446" cy="923330"/>
            <a:chOff x="7358082" y="5000636"/>
            <a:chExt cx="1214446" cy="92333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7643834" y="5000636"/>
              <a:ext cx="928694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5400" b="1" spc="50" dirty="0" err="1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ee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358082" y="5000636"/>
              <a:ext cx="46038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s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00892" y="5715016"/>
            <a:ext cx="2071438" cy="928694"/>
            <a:chOff x="7168744" y="5715016"/>
            <a:chExt cx="2071438" cy="928694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7858148" y="5715016"/>
              <a:ext cx="928694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5400" b="1" spc="50" dirty="0" err="1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ee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8744" y="5715016"/>
              <a:ext cx="76014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gr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683618" y="5720380"/>
              <a:ext cx="55656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n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1643042" y="5572140"/>
            <a:ext cx="1643074" cy="994768"/>
            <a:chOff x="1643042" y="5572140"/>
            <a:chExt cx="1643074" cy="99476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643042" y="5643578"/>
              <a:ext cx="83228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sh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57422" y="5572140"/>
              <a:ext cx="928694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500562" y="5000636"/>
            <a:ext cx="1353810" cy="928694"/>
            <a:chOff x="4500562" y="5000636"/>
            <a:chExt cx="1353810" cy="928694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00628" y="5006000"/>
              <a:ext cx="64294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</a:t>
              </a:r>
              <a:endParaRPr lang="ru-RU" sz="5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500562" y="5000636"/>
              <a:ext cx="55656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p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429256" y="5006000"/>
              <a:ext cx="42511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t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4572000" y="5715016"/>
            <a:ext cx="1413819" cy="928694"/>
            <a:chOff x="4572000" y="5000636"/>
            <a:chExt cx="1413819" cy="928694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5000628" y="5006000"/>
              <a:ext cx="64294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e</a:t>
              </a:r>
              <a:endParaRPr lang="ru-RU" sz="5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4572000" y="5000636"/>
              <a:ext cx="42511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t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429256" y="5006000"/>
              <a:ext cx="55656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n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3" grpId="0" animBg="1"/>
      <p:bldP spid="15" grpId="0"/>
      <p:bldP spid="17" grpId="0" animBg="1"/>
      <p:bldP spid="18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111</Words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15</cp:revision>
  <dcterms:created xsi:type="dcterms:W3CDTF">2013-03-20T17:11:15Z</dcterms:created>
  <dcterms:modified xsi:type="dcterms:W3CDTF">2013-04-04T13:10:24Z</dcterms:modified>
</cp:coreProperties>
</file>