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E94A5DD-A446-45AB-B7EE-C9F7F2453E13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AA346F-1164-4A39-B8C5-47639BF63B0A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834AEA-612B-41C3-8E7B-5D4011A9130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Энергосберегающее жильё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Значение. Востребованность. </a:t>
            </a:r>
          </a:p>
          <a:p>
            <a:r>
              <a:rPr lang="ru-RU" dirty="0" smtClean="0"/>
              <a:t>Польза.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45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Презентация Дублина Арсения 8 «В»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7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с экологией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Сейчас, в современном мире, у нас всё чаще возникают проблемы с окружающей средой, с экологией. Виня в этом ядерные электростанции, огромные отопительные сооружения, мы даже не задумываемся, что большая часть этих сооружений создана для того, чтобы обслуживать наши жилища.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93096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93096"/>
            <a:ext cx="21621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93096"/>
            <a:ext cx="2143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116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с ресурсами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Все больше ресурсов используется в современном мире. Немалая их часть тратится и на наши дома. Отопление, свет, газ, вода – на все эти вещи тратятся запасы нашей планеты. И не все эти ресурсы восстановимы. Так что же останется нашим потомкам?  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93096"/>
            <a:ext cx="1667132" cy="157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365104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5104"/>
            <a:ext cx="20478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90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Денежные затраты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Потребности людей всё растут и порой бывает трудно обеспечить себе всё желаемое. Ведь наш бюджет и возможности ограничены. Мы тратим деньги на многие вещи: еду, одежду, развлечения. Но большие затраты у нас также уходят и на содержание своего жилища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68405"/>
            <a:ext cx="2190750" cy="1716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8" y="4402758"/>
            <a:ext cx="2197433" cy="1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25" y="4512420"/>
            <a:ext cx="12763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230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Все эти проблемы можно решить одним способом – переходом на энергосберегающее жильё. Энергосберегающее жильё – это дома построенные по принципу энергосбережения и, чаще всего в гармонии с природой.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49080"/>
            <a:ext cx="1951352" cy="200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437112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93096"/>
            <a:ext cx="1962150" cy="1716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244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/>
              <a:t>Отличия от обычных домов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Солнечные батареи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Прежде всего </a:t>
            </a:r>
            <a:r>
              <a:rPr lang="ru-RU" sz="2400" dirty="0"/>
              <a:t>стоит заметить </a:t>
            </a:r>
            <a:r>
              <a:rPr lang="ru-RU" sz="2400" dirty="0" smtClean="0"/>
              <a:t>что энергосберегающее жильё является энергетически </a:t>
            </a:r>
            <a:r>
              <a:rPr lang="ru-RU" sz="2400" dirty="0" err="1" smtClean="0"/>
              <a:t>самообеспеченным</a:t>
            </a:r>
            <a:r>
              <a:rPr lang="ru-RU" sz="2400" dirty="0" smtClean="0"/>
              <a:t>, то есть дом сам воспроизводит нужную для его жителей энергию. Обычно это достигается путём установления на крышу или стены здания солнечных батарей.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21088"/>
            <a:ext cx="2373128" cy="178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39090"/>
            <a:ext cx="2337048" cy="1752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06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Экономное отопление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 обычных домах нужную для жизнедеятельности температуру поддерживают с помощью проведения сети батарей. В  энергосберегающих же домах нужная атмосфера достигается с помощью изготовления стен из высокотехнологических пористых материалов, например пенопласта.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866" y="4581128"/>
            <a:ext cx="2359149" cy="157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81128"/>
            <a:ext cx="2254297" cy="157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566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Денежные плюсы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Безусловно на </a:t>
            </a:r>
            <a:r>
              <a:rPr lang="ru-RU" sz="2400" dirty="0"/>
              <a:t>обустройство или приобретение энергосберегающего </a:t>
            </a:r>
            <a:r>
              <a:rPr lang="ru-RU" sz="2400"/>
              <a:t>жилья </a:t>
            </a:r>
            <a:r>
              <a:rPr lang="ru-RU" sz="2400" smtClean="0"/>
              <a:t>затрачивается </a:t>
            </a:r>
            <a:r>
              <a:rPr lang="ru-RU" sz="2400" dirty="0"/>
              <a:t>много денежных средств, но, как показывает статистика, эти расходы быстро окупаются, и ваши затраты на содержание дома сводятся к минимуму.</a:t>
            </a:r>
          </a:p>
          <a:p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21088"/>
            <a:ext cx="1955744" cy="178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911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 всем выше перечисленным причинам, я думаю можно сказать, что энергосберегающее жильё является </a:t>
            </a:r>
            <a:r>
              <a:rPr lang="ru-RU" sz="2400" dirty="0" err="1" smtClean="0"/>
              <a:t>экологичным</a:t>
            </a:r>
            <a:r>
              <a:rPr lang="ru-RU" sz="2400" dirty="0" smtClean="0"/>
              <a:t>, экономичным и рациональным вариантом – отличной альтернативой обычным домам.</a:t>
            </a:r>
            <a:endParaRPr lang="ru-RU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149080"/>
            <a:ext cx="2456196" cy="164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995936" y="4653136"/>
            <a:ext cx="11521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03086"/>
            <a:ext cx="2714946" cy="15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87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251</TotalTime>
  <Words>334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Энергосберегающее жильё</vt:lpstr>
      <vt:lpstr>Проблемы с экологией</vt:lpstr>
      <vt:lpstr>Проблемы с ресурсами</vt:lpstr>
      <vt:lpstr>Денежные затраты</vt:lpstr>
      <vt:lpstr>Решение</vt:lpstr>
      <vt:lpstr>Отличия от обычных домов Солнечные батареи</vt:lpstr>
      <vt:lpstr>Экономное отопление</vt:lpstr>
      <vt:lpstr>Денежные плюсы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Энергосберегающее жильё</dc:title>
  <dc:creator>Арсений</dc:creator>
  <cp:lastModifiedBy>АннаМизилина</cp:lastModifiedBy>
  <cp:revision>14</cp:revision>
  <dcterms:created xsi:type="dcterms:W3CDTF">2013-03-17T12:32:19Z</dcterms:created>
  <dcterms:modified xsi:type="dcterms:W3CDTF">2013-03-18T04:38:19Z</dcterms:modified>
</cp:coreProperties>
</file>