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  <p:sldId id="257" r:id="rId3"/>
    <p:sldId id="259" r:id="rId4"/>
    <p:sldId id="27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3B0F88-9CCB-4D1F-BAA6-DB678D144CA0}" type="datetimeFigureOut">
              <a:rPr lang="ru-RU" smtClean="0"/>
              <a:pPr>
                <a:defRPr/>
              </a:pPr>
              <a:t>18.10.2012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4A5EA7-B177-466D-B83C-CA5E77C775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10253D-03EA-44F9-A050-5261FB14FA9D}" type="datetimeFigureOut">
              <a:rPr lang="ru-RU" smtClean="0"/>
              <a:pPr>
                <a:defRPr/>
              </a:pPr>
              <a:t>18.10.2012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AE3DA8-A370-482F-84C3-80002FC25C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626403-C08D-478E-B03D-D8B35926AB4D}" type="datetimeFigureOut">
              <a:rPr lang="ru-RU" smtClean="0"/>
              <a:pPr>
                <a:defRPr/>
              </a:pPr>
              <a:t>18.10.2012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A6D263-0819-4598-A8CD-057C56EAF2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A7D083-3B82-4790-B2FF-5296252E8E69}" type="datetimeFigureOut">
              <a:rPr lang="ru-RU" smtClean="0"/>
              <a:pPr>
                <a:defRPr/>
              </a:pPr>
              <a:t>18.10.2012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E4C385-7515-4057-80D2-FC31B3B3C0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44AB9A-2034-4614-88F3-FC50A2F51BFD}" type="datetimeFigureOut">
              <a:rPr lang="ru-RU" smtClean="0"/>
              <a:pPr>
                <a:defRPr/>
              </a:pPr>
              <a:t>18.10.2012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DF37CC-090B-4DF9-9CD4-CC75D2B471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77102F-8835-4084-A9F9-83BD0F3A3FE0}" type="datetimeFigureOut">
              <a:rPr lang="ru-RU" smtClean="0"/>
              <a:pPr>
                <a:defRPr/>
              </a:pPr>
              <a:t>18.10.2012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6E1E00-4BD3-4E05-81EE-13360D56A3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0FEEFE-8015-4277-8D80-4EB0455AAAD6}" type="datetimeFigureOut">
              <a:rPr lang="ru-RU" smtClean="0"/>
              <a:pPr>
                <a:defRPr/>
              </a:pPr>
              <a:t>18.10.2012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550044-A371-4DA9-8179-D60F22C521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A4AFB0-B085-4812-893B-8BD80B0FBDFC}" type="datetimeFigureOut">
              <a:rPr lang="ru-RU" smtClean="0"/>
              <a:pPr>
                <a:defRPr/>
              </a:pPr>
              <a:t>18.10.2012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1FDE46-DC74-49BE-8B0D-61EABB69DB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C2457D-2E8B-443C-A070-16DCD9C88779}" type="datetimeFigureOut">
              <a:rPr lang="ru-RU" smtClean="0"/>
              <a:pPr>
                <a:defRPr/>
              </a:pPr>
              <a:t>18.10.2012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F43538-C1B8-4E5B-B588-20A033EF5C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556A37-88E1-4A39-9FFE-EEFEF41D8035}" type="datetimeFigureOut">
              <a:rPr lang="ru-RU" smtClean="0"/>
              <a:pPr>
                <a:defRPr/>
              </a:pPr>
              <a:t>18.10.2012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CE037F-98F3-4E22-A28F-3418DC377E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30DBC7-5C3D-4967-8A30-FD0AA41DBE51}" type="datetimeFigureOut">
              <a:rPr lang="ru-RU" smtClean="0"/>
              <a:pPr>
                <a:defRPr/>
              </a:pPr>
              <a:t>18.10.2012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505CB6-AEE7-45E2-9482-3A90F33C09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F4582937-4262-4473-9878-D1DBE8B9874E}" type="datetimeFigureOut">
              <a:rPr lang="ru-RU" smtClean="0"/>
              <a:pPr>
                <a:defRPr/>
              </a:pPr>
              <a:t>18.10.2012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319627DE-18F9-44B7-9597-CEF99859DD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2.jpeg"/><Relationship Id="rId7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eg"/><Relationship Id="rId11" Type="http://schemas.openxmlformats.org/officeDocument/2006/relationships/image" Target="../media/image5.jpeg"/><Relationship Id="rId5" Type="http://schemas.openxmlformats.org/officeDocument/2006/relationships/image" Target="../media/image8.jpeg"/><Relationship Id="rId10" Type="http://schemas.openxmlformats.org/officeDocument/2006/relationships/image" Target="../media/image16.png"/><Relationship Id="rId4" Type="http://schemas.openxmlformats.org/officeDocument/2006/relationships/image" Target="../media/image9.jpeg"/><Relationship Id="rId9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6.png"/><Relationship Id="rId7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4.jpeg"/><Relationship Id="rId10" Type="http://schemas.openxmlformats.org/officeDocument/2006/relationships/image" Target="../media/image12.jpeg"/><Relationship Id="rId4" Type="http://schemas.openxmlformats.org/officeDocument/2006/relationships/image" Target="../media/image15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747" y="2060848"/>
            <a:ext cx="4932040" cy="369903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780928"/>
            <a:ext cx="6400800" cy="352839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3643313"/>
          </a:xfrm>
        </p:spPr>
        <p:txBody>
          <a:bodyPr/>
          <a:lstStyle/>
          <a:p>
            <a:r>
              <a:rPr lang="en-US" sz="9600" b="1" u="sng" dirty="0" smtClean="0">
                <a:solidFill>
                  <a:srgbClr val="C00000"/>
                </a:solidFill>
              </a:rPr>
              <a:t>Food</a:t>
            </a:r>
            <a:endParaRPr lang="ru-RU" sz="9600" b="1" u="sng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carrot</a:t>
            </a:r>
            <a:endParaRPr lang="ru-RU" sz="6600" dirty="0" smtClean="0"/>
          </a:p>
        </p:txBody>
      </p:sp>
      <p:pic>
        <p:nvPicPr>
          <p:cNvPr id="23554" name="Содержимое 5" descr="морковь2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835696" y="404664"/>
            <a:ext cx="5225619" cy="3475037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sweet</a:t>
            </a:r>
            <a:endParaRPr lang="ru-RU" sz="6600" dirty="0" smtClean="0"/>
          </a:p>
        </p:txBody>
      </p:sp>
      <p:pic>
        <p:nvPicPr>
          <p:cNvPr id="24578" name="Содержимое 5" descr="конфета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2915816" y="476672"/>
            <a:ext cx="2401888" cy="346392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59336"/>
            <a:ext cx="3008313" cy="9413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/>
              <a:t>What is it?</a:t>
            </a:r>
            <a:br>
              <a:rPr lang="en-US" sz="4400" dirty="0" smtClean="0"/>
            </a:br>
            <a:r>
              <a:rPr lang="en-US" sz="2700" b="0" i="1" u="sng" dirty="0" smtClean="0"/>
              <a:t>Example:</a:t>
            </a:r>
            <a:r>
              <a:rPr lang="en-US" sz="2700" b="0" i="1" dirty="0" smtClean="0"/>
              <a:t> </a:t>
            </a:r>
            <a:r>
              <a:rPr lang="en-US" sz="2700" b="0" i="1" dirty="0" smtClean="0">
                <a:solidFill>
                  <a:srgbClr val="FF0000"/>
                </a:solidFill>
              </a:rPr>
              <a:t>1. a)</a:t>
            </a:r>
            <a:endParaRPr lang="ru-RU" sz="2700" b="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357312"/>
            <a:ext cx="3388660" cy="524003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100" b="1" dirty="0" smtClean="0">
                <a:latin typeface="Arial Black" pitchFamily="34" charset="0"/>
              </a:rPr>
              <a:t>a)  </a:t>
            </a:r>
            <a:r>
              <a:rPr lang="en-US" sz="3100" b="1" i="1" dirty="0" smtClean="0">
                <a:latin typeface="Arial Black" pitchFamily="34" charset="0"/>
              </a:rPr>
              <a:t>sweet</a:t>
            </a:r>
            <a:endParaRPr lang="en-US" sz="3100" b="1" dirty="0" smtClean="0"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100" b="1" dirty="0" smtClean="0">
                <a:latin typeface="Arial Black" pitchFamily="34" charset="0"/>
              </a:rPr>
              <a:t>b)  </a:t>
            </a:r>
            <a:r>
              <a:rPr lang="en-US" sz="3100" b="1" i="1" dirty="0" smtClean="0">
                <a:latin typeface="Arial Black" pitchFamily="34" charset="0"/>
              </a:rPr>
              <a:t>orange  </a:t>
            </a:r>
            <a:endParaRPr lang="en-US" sz="3100" b="1" i="1" dirty="0" smtClean="0"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100" b="1" dirty="0" smtClean="0">
                <a:latin typeface="Arial Black" pitchFamily="34" charset="0"/>
              </a:rPr>
              <a:t>c)  </a:t>
            </a:r>
            <a:r>
              <a:rPr lang="en-US" sz="3100" b="1" i="1" dirty="0" smtClean="0">
                <a:latin typeface="Arial Black" pitchFamily="34" charset="0"/>
              </a:rPr>
              <a:t>apple </a:t>
            </a:r>
            <a:endParaRPr lang="en-US" sz="3100" b="1" i="1" dirty="0" smtClean="0"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100" b="1" dirty="0" smtClean="0">
                <a:latin typeface="Arial Black" pitchFamily="34" charset="0"/>
              </a:rPr>
              <a:t>d)  </a:t>
            </a:r>
            <a:r>
              <a:rPr lang="en-US" sz="3100" b="1" i="1" dirty="0" smtClean="0">
                <a:latin typeface="Arial Black" pitchFamily="34" charset="0"/>
              </a:rPr>
              <a:t>cucumber</a:t>
            </a:r>
            <a:endParaRPr lang="en-US" sz="3100" b="1" i="1" dirty="0" smtClean="0"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100" b="1" dirty="0" smtClean="0">
                <a:latin typeface="Arial Black" pitchFamily="34" charset="0"/>
              </a:rPr>
              <a:t>e)  </a:t>
            </a:r>
            <a:r>
              <a:rPr lang="en-US" sz="3100" b="1" i="1" dirty="0" smtClean="0">
                <a:latin typeface="Arial Black" pitchFamily="34" charset="0"/>
              </a:rPr>
              <a:t>cabbage</a:t>
            </a:r>
            <a:endParaRPr lang="en-US" sz="3100" b="1" i="1" dirty="0" smtClean="0"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100" b="1" dirty="0" smtClean="0">
                <a:latin typeface="Arial Black" pitchFamily="34" charset="0"/>
              </a:rPr>
              <a:t>f)   </a:t>
            </a:r>
            <a:r>
              <a:rPr lang="en-US" sz="3100" b="1" i="1" dirty="0" smtClean="0">
                <a:latin typeface="Arial Black" pitchFamily="34" charset="0"/>
              </a:rPr>
              <a:t>carrot</a:t>
            </a:r>
            <a:endParaRPr lang="en-US" sz="3100" b="1" i="1" dirty="0" smtClean="0"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100" b="1" dirty="0" smtClean="0">
                <a:latin typeface="Arial Black" pitchFamily="34" charset="0"/>
              </a:rPr>
              <a:t>g)  </a:t>
            </a:r>
            <a:r>
              <a:rPr lang="en-US" sz="3100" b="1" i="1" dirty="0" smtClean="0">
                <a:latin typeface="Arial Black" pitchFamily="34" charset="0"/>
              </a:rPr>
              <a:t>lemon </a:t>
            </a:r>
            <a:endParaRPr lang="en-US" sz="3100" b="1" i="1" dirty="0" smtClean="0"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100" b="1" dirty="0" smtClean="0">
                <a:latin typeface="Arial Black" pitchFamily="34" charset="0"/>
              </a:rPr>
              <a:t>h)  </a:t>
            </a:r>
            <a:r>
              <a:rPr lang="en-US" sz="3100" b="1" i="1" dirty="0" smtClean="0">
                <a:latin typeface="Arial Black" pitchFamily="34" charset="0"/>
              </a:rPr>
              <a:t>banana</a:t>
            </a:r>
            <a:endParaRPr lang="en-US" sz="3100" b="1" i="1" dirty="0" smtClean="0"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100" b="1" dirty="0" smtClean="0">
                <a:latin typeface="Arial Black" pitchFamily="34" charset="0"/>
              </a:rPr>
              <a:t>i)   </a:t>
            </a:r>
            <a:r>
              <a:rPr lang="en-US" sz="3100" b="1" i="1" dirty="0" smtClean="0">
                <a:latin typeface="Arial Black" pitchFamily="34" charset="0"/>
              </a:rPr>
              <a:t>potatoes</a:t>
            </a:r>
            <a:endParaRPr lang="en-US" sz="31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AutoNum type="alphaLcParenR" startAt="10"/>
              <a:defRPr/>
            </a:pPr>
            <a:r>
              <a:rPr lang="en-US" sz="3100" b="1" i="1" dirty="0" smtClean="0">
                <a:latin typeface="Arial Black" pitchFamily="34" charset="0"/>
              </a:rPr>
              <a:t>  </a:t>
            </a:r>
            <a:r>
              <a:rPr lang="en-US" sz="3100" b="1" i="1" dirty="0" smtClean="0">
                <a:latin typeface="Arial Black" pitchFamily="34" charset="0"/>
              </a:rPr>
              <a:t>tomato</a:t>
            </a:r>
            <a:endParaRPr lang="en-US" sz="31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AutoNum type="alphaLcParenR" startAt="10"/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i="1" dirty="0" smtClean="0"/>
              <a:t>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25604" name="AutoShape 22"/>
          <p:cNvSpPr>
            <a:spLocks noChangeArrowheads="1"/>
          </p:cNvSpPr>
          <p:nvPr/>
        </p:nvSpPr>
        <p:spPr bwMode="auto">
          <a:xfrm>
            <a:off x="3714750" y="4229554"/>
            <a:ext cx="714375" cy="642938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7</a:t>
            </a:r>
            <a:endParaRPr lang="ru-RU" sz="2000" dirty="0"/>
          </a:p>
        </p:txBody>
      </p:sp>
      <p:sp>
        <p:nvSpPr>
          <p:cNvPr id="25605" name="AutoShape 24"/>
          <p:cNvSpPr>
            <a:spLocks noChangeArrowheads="1"/>
          </p:cNvSpPr>
          <p:nvPr/>
        </p:nvSpPr>
        <p:spPr bwMode="auto">
          <a:xfrm>
            <a:off x="3706048" y="642937"/>
            <a:ext cx="785813" cy="642937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1</a:t>
            </a:r>
            <a:endParaRPr lang="ru-RU" b="1" dirty="0"/>
          </a:p>
        </p:txBody>
      </p:sp>
      <p:sp>
        <p:nvSpPr>
          <p:cNvPr id="25606" name="AutoShape 25"/>
          <p:cNvSpPr>
            <a:spLocks noChangeArrowheads="1"/>
          </p:cNvSpPr>
          <p:nvPr/>
        </p:nvSpPr>
        <p:spPr bwMode="auto">
          <a:xfrm>
            <a:off x="6108587" y="642938"/>
            <a:ext cx="774700" cy="714375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2</a:t>
            </a:r>
            <a:endParaRPr lang="ru-RU" sz="2000" dirty="0"/>
          </a:p>
        </p:txBody>
      </p:sp>
      <p:sp>
        <p:nvSpPr>
          <p:cNvPr id="25607" name="AutoShape 26"/>
          <p:cNvSpPr>
            <a:spLocks noChangeArrowheads="1"/>
          </p:cNvSpPr>
          <p:nvPr/>
        </p:nvSpPr>
        <p:spPr bwMode="auto">
          <a:xfrm>
            <a:off x="3671887" y="1857375"/>
            <a:ext cx="714375" cy="785812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3</a:t>
            </a:r>
            <a:endParaRPr lang="ru-RU" sz="2000" dirty="0"/>
          </a:p>
        </p:txBody>
      </p:sp>
      <p:sp>
        <p:nvSpPr>
          <p:cNvPr id="25608" name="AutoShape 28"/>
          <p:cNvSpPr>
            <a:spLocks noChangeArrowheads="1"/>
          </p:cNvSpPr>
          <p:nvPr/>
        </p:nvSpPr>
        <p:spPr bwMode="auto">
          <a:xfrm>
            <a:off x="6066873" y="1857375"/>
            <a:ext cx="785812" cy="714375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4</a:t>
            </a:r>
            <a:endParaRPr lang="ru-RU" sz="2000" dirty="0"/>
          </a:p>
        </p:txBody>
      </p:sp>
      <p:sp>
        <p:nvSpPr>
          <p:cNvPr id="25609" name="AutoShape 29"/>
          <p:cNvSpPr>
            <a:spLocks noChangeArrowheads="1"/>
          </p:cNvSpPr>
          <p:nvPr/>
        </p:nvSpPr>
        <p:spPr bwMode="auto">
          <a:xfrm>
            <a:off x="3714750" y="3143250"/>
            <a:ext cx="700088" cy="585788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5</a:t>
            </a:r>
            <a:endParaRPr lang="ru-RU" sz="2000" dirty="0"/>
          </a:p>
        </p:txBody>
      </p:sp>
      <p:sp>
        <p:nvSpPr>
          <p:cNvPr id="25610" name="AutoShape 30"/>
          <p:cNvSpPr>
            <a:spLocks noChangeArrowheads="1"/>
          </p:cNvSpPr>
          <p:nvPr/>
        </p:nvSpPr>
        <p:spPr bwMode="auto">
          <a:xfrm>
            <a:off x="6061853" y="3086101"/>
            <a:ext cx="790832" cy="642937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6</a:t>
            </a:r>
            <a:endParaRPr lang="ru-RU" sz="2000" dirty="0"/>
          </a:p>
        </p:txBody>
      </p:sp>
      <p:sp>
        <p:nvSpPr>
          <p:cNvPr id="25611" name="AutoShape 32"/>
          <p:cNvSpPr>
            <a:spLocks noChangeArrowheads="1"/>
          </p:cNvSpPr>
          <p:nvPr/>
        </p:nvSpPr>
        <p:spPr bwMode="auto">
          <a:xfrm>
            <a:off x="6173674" y="4243387"/>
            <a:ext cx="709613" cy="571500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8</a:t>
            </a:r>
            <a:endParaRPr lang="ru-RU" sz="2000" dirty="0"/>
          </a:p>
        </p:txBody>
      </p:sp>
      <p:sp>
        <p:nvSpPr>
          <p:cNvPr id="25612" name="AutoShape 34"/>
          <p:cNvSpPr>
            <a:spLocks noChangeArrowheads="1"/>
          </p:cNvSpPr>
          <p:nvPr/>
        </p:nvSpPr>
        <p:spPr bwMode="auto">
          <a:xfrm>
            <a:off x="3643313" y="5357813"/>
            <a:ext cx="700087" cy="552450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9</a:t>
            </a:r>
            <a:endParaRPr lang="ru-RU" sz="2000" dirty="0"/>
          </a:p>
        </p:txBody>
      </p:sp>
      <p:sp>
        <p:nvSpPr>
          <p:cNvPr id="25613" name="AutoShape 35"/>
          <p:cNvSpPr>
            <a:spLocks noChangeArrowheads="1"/>
          </p:cNvSpPr>
          <p:nvPr/>
        </p:nvSpPr>
        <p:spPr bwMode="auto">
          <a:xfrm>
            <a:off x="6181725" y="5228999"/>
            <a:ext cx="834803" cy="682625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10</a:t>
            </a:r>
            <a:endParaRPr lang="ru-RU" sz="2000" dirty="0"/>
          </a:p>
        </p:txBody>
      </p:sp>
      <p:pic>
        <p:nvPicPr>
          <p:cNvPr id="25614" name="Содержимое 5" descr="конфет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45110"/>
            <a:ext cx="1116410" cy="122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5" name="Содержимое 5" descr="морковь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5178" y="642937"/>
            <a:ext cx="1519488" cy="1009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Содержимое 5" descr="капуста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1865" y="1821023"/>
            <a:ext cx="1080120" cy="103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7" name="Содержимое 3" descr="картофель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22272" y="1777999"/>
            <a:ext cx="1438159" cy="11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8" name="Содержимое 7" descr="помидор2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53434" y="2831843"/>
            <a:ext cx="1080120" cy="112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9" name="Содержимое 5" descr="огурец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7F9F6"/>
              </a:clrFrom>
              <a:clrTo>
                <a:srgbClr val="F7F9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6528" y="2836069"/>
            <a:ext cx="15181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0" name="Содержимое 5" descr="лимон2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43437" y="4000500"/>
            <a:ext cx="1044381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1" name="Содержимое 7" descr="апельсин2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15188" y="4000500"/>
            <a:ext cx="1455383" cy="122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2" name="Содержимое 7" descr="банан2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615901">
            <a:off x="4752757" y="4890121"/>
            <a:ext cx="778893" cy="133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3" name="Содержимое 3" descr="яблоко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500938" y="5143500"/>
            <a:ext cx="1188971" cy="1188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3636085" cy="1258493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Check:</a:t>
            </a:r>
            <a:endParaRPr lang="ru-RU" sz="54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692696"/>
            <a:ext cx="4442981" cy="5581626"/>
          </a:xfrm>
        </p:spPr>
        <p:txBody>
          <a:bodyPr numCol="2"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1. </a:t>
            </a:r>
            <a:r>
              <a:rPr lang="en-US" sz="6000" dirty="0" smtClean="0">
                <a:solidFill>
                  <a:srgbClr val="C00000"/>
                </a:solidFill>
              </a:rPr>
              <a:t>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2. </a:t>
            </a:r>
            <a:r>
              <a:rPr lang="en-US" sz="6000" dirty="0" smtClean="0">
                <a:solidFill>
                  <a:srgbClr val="C00000"/>
                </a:solidFill>
              </a:rPr>
              <a:t>f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3. </a:t>
            </a:r>
            <a:r>
              <a:rPr lang="en-US" sz="6000" dirty="0" smtClean="0">
                <a:solidFill>
                  <a:srgbClr val="C00000"/>
                </a:solidFill>
              </a:rPr>
              <a:t>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4. </a:t>
            </a:r>
            <a:r>
              <a:rPr lang="en-US" sz="6000" dirty="0" err="1" smtClean="0">
                <a:solidFill>
                  <a:srgbClr val="C00000"/>
                </a:solidFill>
              </a:rPr>
              <a:t>i</a:t>
            </a:r>
            <a:endParaRPr lang="en-US" sz="60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5. </a:t>
            </a:r>
            <a:r>
              <a:rPr lang="en-US" sz="6000" dirty="0" smtClean="0">
                <a:solidFill>
                  <a:srgbClr val="C00000"/>
                </a:solidFill>
              </a:rPr>
              <a:t>j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60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6. </a:t>
            </a:r>
            <a:r>
              <a:rPr lang="en-US" sz="6000" dirty="0" smtClean="0">
                <a:solidFill>
                  <a:srgbClr val="C00000"/>
                </a:solidFill>
              </a:rPr>
              <a:t>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7. </a:t>
            </a:r>
            <a:r>
              <a:rPr lang="en-US" sz="6000" dirty="0" smtClean="0">
                <a:solidFill>
                  <a:srgbClr val="C00000"/>
                </a:solidFill>
              </a:rPr>
              <a:t>g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8. </a:t>
            </a:r>
            <a:r>
              <a:rPr lang="en-US" sz="6000" dirty="0" smtClean="0">
                <a:solidFill>
                  <a:srgbClr val="C00000"/>
                </a:solidFill>
              </a:rPr>
              <a:t>b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9. </a:t>
            </a:r>
            <a:r>
              <a:rPr lang="en-US" sz="6000" dirty="0" smtClean="0">
                <a:solidFill>
                  <a:srgbClr val="C00000"/>
                </a:solidFill>
              </a:rPr>
              <a:t>h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10. </a:t>
            </a:r>
            <a:r>
              <a:rPr lang="en-US" sz="6000" dirty="0" smtClean="0">
                <a:solidFill>
                  <a:srgbClr val="C00000"/>
                </a:solidFill>
              </a:rPr>
              <a:t>c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26627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 smtClean="0"/>
              <a:t>Fruit/ Vegetable</a:t>
            </a:r>
            <a:endParaRPr lang="ru-RU" sz="6600" b="1" dirty="0" smtClean="0"/>
          </a:p>
        </p:txBody>
      </p:sp>
      <p:pic>
        <p:nvPicPr>
          <p:cNvPr id="27650" name="Содержимое 3" descr="яблоко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388394" y="893762"/>
            <a:ext cx="1784462" cy="1784462"/>
          </a:xfrm>
          <a:noFill/>
        </p:spPr>
      </p:pic>
      <p:pic>
        <p:nvPicPr>
          <p:cNvPr id="27651" name="Содержимое 7" descr="банан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15901">
            <a:off x="506010" y="4943896"/>
            <a:ext cx="877084" cy="150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Содержимое 7" descr="апельсин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2398" y="1222633"/>
            <a:ext cx="1504861" cy="12702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27653" name="Содержимое 5" descr="лимон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57573" y="5155065"/>
            <a:ext cx="1114427" cy="1128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Содержимое 5" descr="огурец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7F9F6"/>
              </a:clrFrom>
              <a:clrTo>
                <a:srgbClr val="F7F9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32009" y="3138712"/>
            <a:ext cx="1533256" cy="1154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Содержимое 7" descr="помидор2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4929" y="3237820"/>
            <a:ext cx="945828" cy="983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Содержимое 3" descr="картофель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57687" y="1362050"/>
            <a:ext cx="1389912" cy="1130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Содержимое 5" descr="капуста2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45593" y="3226934"/>
            <a:ext cx="1111054" cy="106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Содержимое 5" descr="морковь2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413620" y="5194717"/>
            <a:ext cx="1353031" cy="898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9" name="AutoShape 26"/>
          <p:cNvSpPr>
            <a:spLocks noChangeArrowheads="1"/>
          </p:cNvSpPr>
          <p:nvPr/>
        </p:nvSpPr>
        <p:spPr bwMode="auto">
          <a:xfrm>
            <a:off x="153282" y="2242341"/>
            <a:ext cx="2000250" cy="928687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apple</a:t>
            </a:r>
            <a:endParaRPr lang="ru-RU" sz="2800" dirty="0"/>
          </a:p>
        </p:txBody>
      </p:sp>
      <p:sp>
        <p:nvSpPr>
          <p:cNvPr id="27660" name="AutoShape 26"/>
          <p:cNvSpPr>
            <a:spLocks noChangeArrowheads="1"/>
          </p:cNvSpPr>
          <p:nvPr/>
        </p:nvSpPr>
        <p:spPr bwMode="auto">
          <a:xfrm>
            <a:off x="2571750" y="2142443"/>
            <a:ext cx="2857500" cy="1071563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potatoes</a:t>
            </a:r>
            <a:endParaRPr lang="ru-RU" sz="2800"/>
          </a:p>
        </p:txBody>
      </p:sp>
      <p:sp>
        <p:nvSpPr>
          <p:cNvPr id="27661" name="AutoShape 26"/>
          <p:cNvSpPr>
            <a:spLocks noChangeArrowheads="1"/>
          </p:cNvSpPr>
          <p:nvPr/>
        </p:nvSpPr>
        <p:spPr bwMode="auto">
          <a:xfrm>
            <a:off x="6016287" y="2285659"/>
            <a:ext cx="2571750" cy="928688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orange</a:t>
            </a:r>
            <a:endParaRPr lang="ru-RU" sz="2800" dirty="0"/>
          </a:p>
        </p:txBody>
      </p:sp>
      <p:sp>
        <p:nvSpPr>
          <p:cNvPr id="27662" name="AutoShape 26"/>
          <p:cNvSpPr>
            <a:spLocks noChangeArrowheads="1"/>
          </p:cNvSpPr>
          <p:nvPr/>
        </p:nvSpPr>
        <p:spPr bwMode="auto">
          <a:xfrm>
            <a:off x="182289" y="4067401"/>
            <a:ext cx="2571750" cy="857250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tomato</a:t>
            </a:r>
            <a:endParaRPr lang="ru-RU" sz="2800" dirty="0"/>
          </a:p>
        </p:txBody>
      </p:sp>
      <p:sp>
        <p:nvSpPr>
          <p:cNvPr id="27663" name="AutoShape 26"/>
          <p:cNvSpPr>
            <a:spLocks noChangeArrowheads="1"/>
          </p:cNvSpPr>
          <p:nvPr/>
        </p:nvSpPr>
        <p:spPr bwMode="auto">
          <a:xfrm>
            <a:off x="3000375" y="4067401"/>
            <a:ext cx="2714625" cy="1000125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cabbage</a:t>
            </a:r>
            <a:endParaRPr lang="ru-RU" sz="2800"/>
          </a:p>
        </p:txBody>
      </p:sp>
      <p:sp>
        <p:nvSpPr>
          <p:cNvPr id="27664" name="AutoShape 26"/>
          <p:cNvSpPr>
            <a:spLocks noChangeArrowheads="1"/>
          </p:cNvSpPr>
          <p:nvPr/>
        </p:nvSpPr>
        <p:spPr bwMode="auto">
          <a:xfrm>
            <a:off x="6002792" y="4086136"/>
            <a:ext cx="3143250" cy="1000125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cucumber</a:t>
            </a:r>
            <a:endParaRPr lang="ru-RU" sz="2800" dirty="0"/>
          </a:p>
        </p:txBody>
      </p:sp>
      <p:sp>
        <p:nvSpPr>
          <p:cNvPr id="27665" name="AutoShape 26"/>
          <p:cNvSpPr>
            <a:spLocks noChangeArrowheads="1"/>
          </p:cNvSpPr>
          <p:nvPr/>
        </p:nvSpPr>
        <p:spPr bwMode="auto">
          <a:xfrm>
            <a:off x="666750" y="5848313"/>
            <a:ext cx="2571750" cy="928688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banana</a:t>
            </a:r>
            <a:endParaRPr lang="ru-RU" sz="2800" dirty="0"/>
          </a:p>
        </p:txBody>
      </p:sp>
      <p:sp>
        <p:nvSpPr>
          <p:cNvPr id="27666" name="AutoShape 26"/>
          <p:cNvSpPr>
            <a:spLocks noChangeArrowheads="1"/>
          </p:cNvSpPr>
          <p:nvPr/>
        </p:nvSpPr>
        <p:spPr bwMode="auto">
          <a:xfrm>
            <a:off x="3941705" y="5848313"/>
            <a:ext cx="2143125" cy="928688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lemon</a:t>
            </a:r>
            <a:endParaRPr lang="ru-RU" sz="2800"/>
          </a:p>
        </p:txBody>
      </p:sp>
      <p:sp>
        <p:nvSpPr>
          <p:cNvPr id="27667" name="AutoShape 26"/>
          <p:cNvSpPr>
            <a:spLocks noChangeArrowheads="1"/>
          </p:cNvSpPr>
          <p:nvPr/>
        </p:nvSpPr>
        <p:spPr bwMode="auto">
          <a:xfrm>
            <a:off x="6793934" y="5697538"/>
            <a:ext cx="2143125" cy="928688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carrot</a:t>
            </a:r>
            <a:endParaRPr lang="ru-RU" sz="2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orange</a:t>
            </a:r>
            <a:endParaRPr lang="ru-RU" sz="6600" dirty="0" smtClean="0"/>
          </a:p>
        </p:txBody>
      </p:sp>
      <p:pic>
        <p:nvPicPr>
          <p:cNvPr id="15362" name="Содержимое 7" descr="апельсин2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284119" y="731838"/>
            <a:ext cx="4118562" cy="3475037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lemon</a:t>
            </a:r>
            <a:endParaRPr lang="ru-RU" sz="6600" dirty="0" smtClean="0"/>
          </a:p>
        </p:txBody>
      </p:sp>
      <p:pic>
        <p:nvPicPr>
          <p:cNvPr id="16386" name="Содержимое 5" descr="лимон2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626484" y="731838"/>
            <a:ext cx="3433831" cy="3475037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banana</a:t>
            </a:r>
            <a:endParaRPr lang="ru-RU" sz="6600" dirty="0" smtClean="0"/>
          </a:p>
        </p:txBody>
      </p:sp>
      <p:pic>
        <p:nvPicPr>
          <p:cNvPr id="17410" name="Содержимое 7" descr="банан2.pn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724654" y="1405602"/>
            <a:ext cx="1237491" cy="2127508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apple</a:t>
            </a:r>
            <a:endParaRPr lang="ru-RU" sz="6600" dirty="0" smtClean="0"/>
          </a:p>
        </p:txBody>
      </p:sp>
      <p:pic>
        <p:nvPicPr>
          <p:cNvPr id="18434" name="Содержимое 3" descr="яблоко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95070" y="908720"/>
            <a:ext cx="5387474" cy="3528392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cucumber</a:t>
            </a:r>
            <a:endParaRPr lang="ru-RU" sz="6600" dirty="0" smtClean="0"/>
          </a:p>
        </p:txBody>
      </p:sp>
      <p:pic>
        <p:nvPicPr>
          <p:cNvPr id="19458" name="Содержимое 5" descr="огурец.jpg"/>
          <p:cNvPicPr>
            <a:picLocks noGrp="1" noChangeAspect="1"/>
          </p:cNvPicPr>
          <p:nvPr>
            <p:ph sz="quarter" idx="13"/>
          </p:nvPr>
        </p:nvPicPr>
        <p:blipFill>
          <a:blip r:embed="rId2">
            <a:clrChange>
              <a:clrFrom>
                <a:srgbClr val="F7F9F6"/>
              </a:clrFrom>
              <a:clrTo>
                <a:srgbClr val="F7F9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691680" y="332656"/>
            <a:ext cx="4741863" cy="357187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tomato</a:t>
            </a:r>
            <a:endParaRPr lang="ru-RU" sz="6600" dirty="0" smtClean="0"/>
          </a:p>
        </p:txBody>
      </p:sp>
      <p:pic>
        <p:nvPicPr>
          <p:cNvPr id="20482" name="Содержимое 7" descr="помидор2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2483768" y="404664"/>
            <a:ext cx="3857625" cy="400685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potatoes</a:t>
            </a:r>
            <a:endParaRPr lang="ru-RU" sz="6600" dirty="0" smtClean="0"/>
          </a:p>
        </p:txBody>
      </p:sp>
      <p:pic>
        <p:nvPicPr>
          <p:cNvPr id="21506" name="Содержимое 3" descr="картофель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2267744" y="548680"/>
            <a:ext cx="4429125" cy="3602038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cabbage</a:t>
            </a:r>
            <a:endParaRPr lang="ru-RU" sz="6600" dirty="0" smtClean="0"/>
          </a:p>
        </p:txBody>
      </p:sp>
      <p:pic>
        <p:nvPicPr>
          <p:cNvPr id="22530" name="Содержимое 5" descr="капуста2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2339752" y="404664"/>
            <a:ext cx="3911600" cy="3754437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105</TotalTime>
  <Words>99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Food</vt:lpstr>
      <vt:lpstr>orange</vt:lpstr>
      <vt:lpstr>lemon</vt:lpstr>
      <vt:lpstr>banana</vt:lpstr>
      <vt:lpstr>apple</vt:lpstr>
      <vt:lpstr>cucumber</vt:lpstr>
      <vt:lpstr>tomato</vt:lpstr>
      <vt:lpstr>potatoes</vt:lpstr>
      <vt:lpstr>cabbage</vt:lpstr>
      <vt:lpstr>carrot</vt:lpstr>
      <vt:lpstr>sweet</vt:lpstr>
      <vt:lpstr>What is it? Example: 1. a)</vt:lpstr>
      <vt:lpstr>Check:</vt:lpstr>
      <vt:lpstr>Fruit/ Vegetable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</cp:revision>
  <dcterms:created xsi:type="dcterms:W3CDTF">2011-04-01T07:02:03Z</dcterms:created>
  <dcterms:modified xsi:type="dcterms:W3CDTF">2012-10-18T02:26:33Z</dcterms:modified>
</cp:coreProperties>
</file>