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2" r:id="rId5"/>
    <p:sldId id="263" r:id="rId6"/>
    <p:sldId id="264" r:id="rId7"/>
    <p:sldId id="265" r:id="rId8"/>
    <p:sldId id="268" r:id="rId9"/>
    <p:sldId id="270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3CE9E48-DE9D-45C1-A8EE-752D267DE8AC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6ADFA9B-768C-4AD4-873B-4373E174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2592288"/>
          </a:xfrm>
        </p:spPr>
        <p:txBody>
          <a:bodyPr>
            <a:noAutofit/>
          </a:bodyPr>
          <a:lstStyle/>
          <a:p>
            <a:r>
              <a:rPr lang="ru-RU" sz="4000" dirty="0" smtClean="0"/>
              <a:t>Мастер – класс по изготовлению дидактической игрушки для развития мелкой моторики рук ребёнка.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221088"/>
            <a:ext cx="7416824" cy="2088232"/>
          </a:xfrm>
        </p:spPr>
        <p:txBody>
          <a:bodyPr/>
          <a:lstStyle/>
          <a:p>
            <a:pPr algn="r"/>
            <a:r>
              <a:rPr lang="ru-RU" sz="2800" dirty="0" smtClean="0"/>
              <a:t>Выполнили: воспитатели ГБОУ </a:t>
            </a:r>
            <a:r>
              <a:rPr lang="ru-RU" sz="2800" dirty="0" err="1" smtClean="0"/>
              <a:t>д</a:t>
            </a:r>
            <a:r>
              <a:rPr lang="ru-RU" sz="2800" dirty="0" smtClean="0"/>
              <a:t>/с 1528         Г.Ю. Савченко</a:t>
            </a:r>
          </a:p>
          <a:p>
            <a:pPr algn="r"/>
            <a:r>
              <a:rPr lang="ru-RU" sz="2800" dirty="0" smtClean="0"/>
              <a:t>Г.Е. Галкина</a:t>
            </a:r>
          </a:p>
          <a:p>
            <a:r>
              <a:rPr lang="ru-RU" sz="2000" dirty="0" smtClean="0"/>
              <a:t> Москва 2013</a:t>
            </a:r>
            <a:r>
              <a:rPr lang="ru-RU" dirty="0" smtClean="0"/>
              <a:t> 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DSC04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260648"/>
            <a:ext cx="5040560" cy="2754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49808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Варианты игрушек:</a:t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 err="1" smtClean="0"/>
              <a:t>Нюша</a:t>
            </a:r>
            <a:r>
              <a:rPr lang="ru-RU" sz="2800" dirty="0" smtClean="0"/>
              <a:t>» и «</a:t>
            </a:r>
            <a:r>
              <a:rPr lang="ru-RU" sz="2800" dirty="0" err="1" smtClean="0"/>
              <a:t>Манюня</a:t>
            </a:r>
            <a:r>
              <a:rPr lang="ru-RU" sz="2800" dirty="0" smtClean="0"/>
              <a:t>»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Дети играют </a:t>
            </a:r>
            <a:endParaRPr lang="ru-RU" sz="2800" dirty="0"/>
          </a:p>
        </p:txBody>
      </p:sp>
      <p:pic>
        <p:nvPicPr>
          <p:cNvPr id="5" name="Содержимое 4" descr="DSC0447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2420888"/>
            <a:ext cx="4128459" cy="3096344"/>
          </a:xfrm>
        </p:spPr>
      </p:pic>
      <p:pic>
        <p:nvPicPr>
          <p:cNvPr id="6" name="Содержимое 5" descr="DSC0448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4008" y="3140968"/>
            <a:ext cx="4032448" cy="3024336"/>
          </a:xfrm>
        </p:spPr>
      </p:pic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Материалы: пластиковая ёмкость с крышкой, материал (трикотаж, хлопок, мех и т.д.), пуговица для носа, готовые глазки или пуговицы, нитки для вязания и шитья, иголка, крючок, ножницы, клей, нарисованный на картоне шаблон ножки и уха, наполнители могут быть любые(например: синтепон, горох, пшено и т.д.), выжигательный аппарат, бантик для украшения. </a:t>
            </a:r>
            <a:endParaRPr lang="ru-RU" sz="2400" dirty="0"/>
          </a:p>
        </p:txBody>
      </p:sp>
      <p:pic>
        <p:nvPicPr>
          <p:cNvPr id="3" name="Содержимое 3" descr="DSC044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89010" y="3212975"/>
            <a:ext cx="5583390" cy="3155829"/>
          </a:xfrm>
          <a:prstGeom prst="rect">
            <a:avLst/>
          </a:prstGeom>
        </p:spPr>
      </p:pic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584176"/>
          </a:xfrm>
        </p:spPr>
        <p:txBody>
          <a:bodyPr>
            <a:noAutofit/>
          </a:bodyPr>
          <a:lstStyle/>
          <a:p>
            <a:r>
              <a:rPr lang="ru-RU" sz="2800" dirty="0" smtClean="0"/>
              <a:t>ЭТАПЫ ИЗГОТОВЛЕНИЯ:</a:t>
            </a:r>
            <a:br>
              <a:rPr lang="ru-RU" sz="2800" dirty="0" smtClean="0"/>
            </a:br>
            <a:r>
              <a:rPr lang="ru-RU" sz="2800" dirty="0" smtClean="0"/>
              <a:t>1. Вырезать нарисованные на картоне шаблоны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2. Перенести шаблоны на материал (нам понадобится 4 ножки и 2 уха) </a:t>
            </a:r>
            <a:endParaRPr lang="ru-RU" sz="2800" dirty="0"/>
          </a:p>
        </p:txBody>
      </p:sp>
      <p:pic>
        <p:nvPicPr>
          <p:cNvPr id="4" name="Содержимое 3" descr="DSC044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852936"/>
            <a:ext cx="4128459" cy="3096344"/>
          </a:xfrm>
        </p:spPr>
      </p:pic>
      <p:pic>
        <p:nvPicPr>
          <p:cNvPr id="5" name="Содержимое 3" descr="DSC044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852936"/>
            <a:ext cx="4032448" cy="3024336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Вырезать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4. Сшить полученные детали (можно на швейной машинке)</a:t>
            </a:r>
            <a:endParaRPr lang="ru-RU" dirty="0"/>
          </a:p>
        </p:txBody>
      </p:sp>
      <p:pic>
        <p:nvPicPr>
          <p:cNvPr id="4" name="Содержимое 3" descr="DSC044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564904"/>
            <a:ext cx="3960440" cy="2970330"/>
          </a:xfrm>
        </p:spPr>
      </p:pic>
      <p:pic>
        <p:nvPicPr>
          <p:cNvPr id="5" name="Содержимое 3" descr="DSC044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564904"/>
            <a:ext cx="3960440" cy="297033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Вывернуть и заполнить наполнителем.</a:t>
            </a:r>
            <a:endParaRPr lang="ru-RU" dirty="0"/>
          </a:p>
        </p:txBody>
      </p:sp>
      <p:pic>
        <p:nvPicPr>
          <p:cNvPr id="5" name="Содержимое 4" descr="DSC044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348706"/>
            <a:ext cx="3668216" cy="2751162"/>
          </a:xfrm>
        </p:spPr>
      </p:pic>
      <p:pic>
        <p:nvPicPr>
          <p:cNvPr id="6" name="Содержимое 5" descr="DSC0445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0032" y="2348880"/>
            <a:ext cx="3702443" cy="2776833"/>
          </a:xfrm>
        </p:spPr>
      </p:pic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2800" dirty="0" smtClean="0"/>
              <a:t>6. Выжигательным аппаратом на пластмассовой ёмкости сделать прорези для : 4-х ножек и 2-х ушек (по желанию сделать отверстие для волос между ушами)</a:t>
            </a:r>
            <a:endParaRPr lang="ru-RU" sz="2800" dirty="0"/>
          </a:p>
        </p:txBody>
      </p:sp>
      <p:pic>
        <p:nvPicPr>
          <p:cNvPr id="4" name="Содержимое 3" descr="DSC044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844824"/>
            <a:ext cx="5616624" cy="4212468"/>
          </a:xfrm>
        </p:spPr>
      </p:pic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DSC044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3789040"/>
            <a:ext cx="3672408" cy="27543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82154"/>
          </a:xfrm>
        </p:spPr>
        <p:txBody>
          <a:bodyPr>
            <a:noAutofit/>
          </a:bodyPr>
          <a:lstStyle/>
          <a:p>
            <a:r>
              <a:rPr lang="ru-RU" sz="2000" dirty="0" smtClean="0"/>
              <a:t>7. На крышке нарисовать отверстие для рта, вырезать его с помощью выжигательного аппарата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8. Наклеить нос – пуговицу, глазки. Дополнить оформление крышки можно по вашему </a:t>
            </a:r>
            <a:r>
              <a:rPr lang="ru-RU" sz="2000" dirty="0" smtClean="0"/>
              <a:t>желанию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9. Вставить заготовки ножек, ушек в готовые для них прорези</a:t>
            </a:r>
            <a:endParaRPr lang="ru-RU" sz="2000" dirty="0"/>
          </a:p>
        </p:txBody>
      </p:sp>
      <p:pic>
        <p:nvPicPr>
          <p:cNvPr id="5" name="Содержимое 4" descr="DSC0445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916832"/>
            <a:ext cx="3744416" cy="2248414"/>
          </a:xfrm>
        </p:spPr>
      </p:pic>
      <p:pic>
        <p:nvPicPr>
          <p:cNvPr id="4" name="Содержимое 3" descr="DSC04458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004049" y="1916832"/>
            <a:ext cx="3912434" cy="2232248"/>
          </a:xfrm>
        </p:spPr>
      </p:pic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10. В выступающий материал добавить синтепон и зашить.</a:t>
            </a:r>
            <a:endParaRPr lang="ru-RU" dirty="0"/>
          </a:p>
        </p:txBody>
      </p:sp>
      <p:pic>
        <p:nvPicPr>
          <p:cNvPr id="5" name="Содержимое 4" descr="DSC0446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3648637" cy="2736478"/>
          </a:xfrm>
        </p:spPr>
      </p:pic>
      <p:pic>
        <p:nvPicPr>
          <p:cNvPr id="6" name="Содержимое 5" descr="DSC0446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76056" y="1484784"/>
            <a:ext cx="3702445" cy="2776834"/>
          </a:xfrm>
        </p:spPr>
      </p:pic>
      <p:pic>
        <p:nvPicPr>
          <p:cNvPr id="8" name="Содержимое 5" descr="DSC044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3789040"/>
            <a:ext cx="3816424" cy="2862318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Autofit/>
          </a:bodyPr>
          <a:lstStyle/>
          <a:p>
            <a:r>
              <a:rPr lang="ru-RU" sz="3600" dirty="0" smtClean="0"/>
              <a:t>11. Закрыть ёмкость крышкой. Пособие готово. Вместе с детьми дать имя забавной игрушке.</a:t>
            </a:r>
            <a:endParaRPr lang="ru-RU" sz="3600" dirty="0"/>
          </a:p>
        </p:txBody>
      </p:sp>
      <p:pic>
        <p:nvPicPr>
          <p:cNvPr id="4" name="Содержимое 3" descr="DSC044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844824"/>
            <a:ext cx="5112568" cy="3834426"/>
          </a:xfrm>
        </p:spPr>
      </p:pic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139</TotalTime>
  <Words>181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Мастер – класс по изготовлению дидактической игрушки для развития мелкой моторики рук ребёнка.</vt:lpstr>
      <vt:lpstr>Слайд 2</vt:lpstr>
      <vt:lpstr>ЭТАПЫ ИЗГОТОВЛЕНИЯ: 1. Вырезать нарисованные на картоне шаблоны 2. Перенести шаблоны на материал (нам понадобится 4 ножки и 2 уха) </vt:lpstr>
      <vt:lpstr>3. Вырезать 4. Сшить полученные детали (можно на швейной машинке)</vt:lpstr>
      <vt:lpstr>5. Вывернуть и заполнить наполнителем.</vt:lpstr>
      <vt:lpstr>6. Выжигательным аппаратом на пластмассовой ёмкости сделать прорези для : 4-х ножек и 2-х ушек (по желанию сделать отверстие для волос между ушами)</vt:lpstr>
      <vt:lpstr>7. На крышке нарисовать отверстие для рта, вырезать его с помощью выжигательного аппарата 8. Наклеить нос – пуговицу, глазки. Дополнить оформление крышки можно по вашему желанию 9. Вставить заготовки ножек, ушек в готовые для них прорези</vt:lpstr>
      <vt:lpstr>10. В выступающий материал добавить синтепон и зашить.</vt:lpstr>
      <vt:lpstr>11. Закрыть ёмкость крышкой. Пособие готово. Вместе с детьми дать имя забавной игрушке.</vt:lpstr>
      <vt:lpstr>Варианты игрушек: «Нюша» и «Манюня»  Дети играют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Кирилл</cp:lastModifiedBy>
  <cp:revision>24</cp:revision>
  <dcterms:created xsi:type="dcterms:W3CDTF">2013-04-03T08:59:32Z</dcterms:created>
  <dcterms:modified xsi:type="dcterms:W3CDTF">2013-04-04T11:57:33Z</dcterms:modified>
</cp:coreProperties>
</file>