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A9F7F-9A5E-4F74-817A-B518FB682827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3A058-DA04-4BCF-A492-2BFB99245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3A058-DA04-4BCF-A492-2BFB99245DB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3A058-DA04-4BCF-A492-2BFB99245DB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DE0E1AE-476E-49AF-AD9F-CED84C2FC73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AC5626-8784-46EA-AFB3-C160E485D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5;&#1088;&#1086;&#1077;&#1082;&#1090;2013\&#1056;&#1086;&#1083;&#1080;&#1082;_0001.wm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556792"/>
            <a:ext cx="7488832" cy="14700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Исследовательская работа </a:t>
            </a:r>
            <a:br>
              <a:rPr lang="ru-RU" b="1" dirty="0" smtClean="0"/>
            </a:br>
            <a:r>
              <a:rPr lang="ru-RU" b="1" dirty="0" smtClean="0"/>
              <a:t>«Мультфильмы и анимация»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22108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Выполнила: Зорина П.</a:t>
            </a:r>
          </a:p>
          <a:p>
            <a:pPr algn="r"/>
            <a:endParaRPr lang="ru-RU" sz="2400" b="1" dirty="0"/>
          </a:p>
          <a:p>
            <a:pPr algn="r"/>
            <a:r>
              <a:rPr lang="ru-RU" sz="2400" b="1" dirty="0" smtClean="0"/>
              <a:t>Руководитель: </a:t>
            </a:r>
            <a:r>
              <a:rPr lang="ru-RU" sz="2400" b="1" dirty="0" err="1" smtClean="0"/>
              <a:t>Мерзлютина</a:t>
            </a:r>
            <a:r>
              <a:rPr lang="ru-RU" sz="2400" b="1" dirty="0" smtClean="0"/>
              <a:t> И.А.</a:t>
            </a:r>
            <a:endParaRPr lang="ru-RU" sz="2400" b="1" dirty="0"/>
          </a:p>
        </p:txBody>
      </p:sp>
      <p:pic>
        <p:nvPicPr>
          <p:cNvPr id="26630" name="Picture 6" descr="http://cs405718.userapi.com/v405718483/1c08/LmwdV8Bwty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4EF"/>
              </a:clrFrom>
              <a:clrTo>
                <a:srgbClr val="F7F4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1160" y="3140968"/>
            <a:ext cx="2446784" cy="3238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Анимация в Воронеже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Студия «</a:t>
            </a:r>
            <a:r>
              <a:rPr lang="en-US" dirty="0" err="1" smtClean="0"/>
              <a:t>Wizart</a:t>
            </a:r>
            <a:r>
              <a:rPr lang="en-US" dirty="0" smtClean="0"/>
              <a:t> Animation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2012 г. – анимационный фильм «Снежная королева»</a:t>
            </a:r>
          </a:p>
          <a:p>
            <a:r>
              <a:rPr lang="ru-RU" dirty="0" smtClean="0"/>
              <a:t>2013 г. – «Школа анимации </a:t>
            </a:r>
            <a:r>
              <a:rPr lang="en-US" dirty="0" err="1" smtClean="0"/>
              <a:t>Wizart</a:t>
            </a:r>
            <a:r>
              <a:rPr lang="en-US" dirty="0" smtClean="0"/>
              <a:t> </a:t>
            </a:r>
            <a:r>
              <a:rPr lang="ru-RU" dirty="0" smtClean="0"/>
              <a:t>при ВГУ»</a:t>
            </a:r>
            <a:endParaRPr lang="ru-RU" dirty="0"/>
          </a:p>
        </p:txBody>
      </p:sp>
      <p:pic>
        <p:nvPicPr>
          <p:cNvPr id="18434" name="Picture 2" descr="http://www.wizartanimation.com/images/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9172" y="4581128"/>
            <a:ext cx="3093068" cy="1512168"/>
          </a:xfrm>
          <a:prstGeom prst="rect">
            <a:avLst/>
          </a:prstGeom>
          <a:noFill/>
        </p:spPr>
      </p:pic>
      <p:pic>
        <p:nvPicPr>
          <p:cNvPr id="18436" name="Picture 4" descr="http://pix.timeout.ru/313816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1196752"/>
            <a:ext cx="2113000" cy="13681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g-fotki.yandex.ru/get/5818/26682886.33/0_554a5_906d8dd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05064"/>
            <a:ext cx="3649638" cy="25461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Этапы создания мультфильма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Написание сценария</a:t>
            </a:r>
          </a:p>
          <a:p>
            <a:r>
              <a:rPr lang="ru-RU" dirty="0" smtClean="0"/>
              <a:t>Подготовка декораций</a:t>
            </a:r>
          </a:p>
          <a:p>
            <a:r>
              <a:rPr lang="ru-RU" dirty="0" smtClean="0"/>
              <a:t>Съемка кадров</a:t>
            </a:r>
          </a:p>
          <a:p>
            <a:r>
              <a:rPr lang="ru-RU" dirty="0" smtClean="0"/>
              <a:t>Монтаж кадров</a:t>
            </a:r>
          </a:p>
          <a:p>
            <a:r>
              <a:rPr lang="ru-RU" dirty="0" smtClean="0"/>
              <a:t>Наложение звукового ряда</a:t>
            </a:r>
          </a:p>
          <a:p>
            <a:r>
              <a:rPr lang="ru-RU" dirty="0" smtClean="0"/>
              <a:t>Окончательная обработка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Инструменты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Цветная бумага</a:t>
            </a:r>
          </a:p>
          <a:p>
            <a:endParaRPr lang="ru-RU" dirty="0" smtClean="0"/>
          </a:p>
          <a:p>
            <a:r>
              <a:rPr lang="ru-RU" dirty="0" smtClean="0"/>
              <a:t>Фотоаппарат</a:t>
            </a:r>
          </a:p>
          <a:p>
            <a:endParaRPr lang="ru-RU" dirty="0" smtClean="0"/>
          </a:p>
          <a:p>
            <a:r>
              <a:rPr lang="ru-RU" dirty="0" smtClean="0"/>
              <a:t>Яркая лампа</a:t>
            </a:r>
          </a:p>
          <a:p>
            <a:endParaRPr lang="ru-RU" dirty="0" smtClean="0"/>
          </a:p>
          <a:p>
            <a:r>
              <a:rPr lang="ru-RU" dirty="0" smtClean="0"/>
              <a:t>Штатив</a:t>
            </a:r>
          </a:p>
          <a:p>
            <a:endParaRPr lang="ru-RU" dirty="0" smtClean="0"/>
          </a:p>
          <a:p>
            <a:r>
              <a:rPr lang="ru-RU" dirty="0" smtClean="0"/>
              <a:t>Компьютер</a:t>
            </a:r>
          </a:p>
        </p:txBody>
      </p:sp>
      <p:pic>
        <p:nvPicPr>
          <p:cNvPr id="16386" name="Picture 2" descr="http://www.ooo-albras.net/images/OfficeBu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1052736"/>
            <a:ext cx="1399013" cy="1224136"/>
          </a:xfrm>
          <a:prstGeom prst="rect">
            <a:avLst/>
          </a:prstGeom>
          <a:noFill/>
        </p:spPr>
      </p:pic>
      <p:pic>
        <p:nvPicPr>
          <p:cNvPr id="16388" name="Picture 4" descr="http://mdata.yandex.net/i?path=b0119223638_img_id7625912160024520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132856"/>
            <a:ext cx="1190767" cy="1080120"/>
          </a:xfrm>
          <a:prstGeom prst="rect">
            <a:avLst/>
          </a:prstGeom>
          <a:noFill/>
        </p:spPr>
      </p:pic>
      <p:pic>
        <p:nvPicPr>
          <p:cNvPr id="16390" name="Picture 6" descr="http://www.energoboard.ru/capsule/imglib/data/439/1516/2/smal_ph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3140968"/>
            <a:ext cx="854951" cy="1224136"/>
          </a:xfrm>
          <a:prstGeom prst="rect">
            <a:avLst/>
          </a:prstGeom>
          <a:noFill/>
        </p:spPr>
      </p:pic>
      <p:pic>
        <p:nvPicPr>
          <p:cNvPr id="16392" name="Picture 8" descr="http://img.merlion.ru/items/581590_v01_m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16897" y="4149080"/>
            <a:ext cx="859159" cy="1152128"/>
          </a:xfrm>
          <a:prstGeom prst="rect">
            <a:avLst/>
          </a:prstGeom>
          <a:noFill/>
        </p:spPr>
      </p:pic>
      <p:pic>
        <p:nvPicPr>
          <p:cNvPr id="16394" name="Picture 10" descr="https://img-fotki.yandex.ru/get/4710/125593502.3/0_689d2_4b7de3a3_XL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89963" y="5229200"/>
            <a:ext cx="1086293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6757" y="2924944"/>
            <a:ext cx="4467371" cy="34971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Процесс съемки и обработки</a:t>
            </a:r>
            <a:endParaRPr lang="ru-RU" b="1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376772"/>
            <a:ext cx="4464496" cy="3348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051720" y="1412776"/>
            <a:ext cx="2163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Покадровая</a:t>
            </a:r>
            <a:r>
              <a:rPr lang="ru-RU" dirty="0" smtClean="0"/>
              <a:t> съемка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6021288"/>
            <a:ext cx="2776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Компьютерная обработка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олик_000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71603" y="571480"/>
            <a:ext cx="7048549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/>
          </a:bodyPr>
          <a:lstStyle/>
          <a:p>
            <a:pPr marL="361950" indent="-361950" algn="just"/>
            <a:r>
              <a:rPr lang="ru-RU" dirty="0"/>
              <a:t>Анимация </a:t>
            </a:r>
            <a:r>
              <a:rPr lang="ru-RU" dirty="0" smtClean="0"/>
              <a:t>– интересный</a:t>
            </a:r>
            <a:r>
              <a:rPr lang="ru-RU" dirty="0"/>
              <a:t>, с </a:t>
            </a:r>
            <a:r>
              <a:rPr lang="ru-RU" dirty="0" smtClean="0"/>
              <a:t>богатой </a:t>
            </a:r>
            <a:r>
              <a:rPr lang="ru-RU" dirty="0"/>
              <a:t>историей, динамично развивающийся вид современного </a:t>
            </a:r>
            <a:r>
              <a:rPr lang="ru-RU" dirty="0" smtClean="0"/>
              <a:t>искусства</a:t>
            </a:r>
          </a:p>
          <a:p>
            <a:pPr marL="361950" indent="-361950" algn="just"/>
            <a:r>
              <a:rPr lang="ru-RU" dirty="0" smtClean="0"/>
              <a:t>Анимация </a:t>
            </a:r>
            <a:r>
              <a:rPr lang="ru-RU" dirty="0"/>
              <a:t>развивается и в нашем </a:t>
            </a:r>
            <a:r>
              <a:rPr lang="ru-RU" dirty="0" smtClean="0"/>
              <a:t>городе</a:t>
            </a:r>
          </a:p>
          <a:p>
            <a:pPr marL="361950" indent="-361950" algn="just"/>
            <a:r>
              <a:rPr lang="ru-RU" dirty="0" smtClean="0"/>
              <a:t>В </a:t>
            </a:r>
            <a:r>
              <a:rPr lang="ru-RU" dirty="0"/>
              <a:t>ходе выполнения проекта я узнала много нового об анимации и поняла, что съемки собственного </a:t>
            </a:r>
            <a:r>
              <a:rPr lang="ru-RU" dirty="0" smtClean="0"/>
              <a:t>мультфильма – увлекательное </a:t>
            </a:r>
            <a:r>
              <a:rPr lang="ru-RU" dirty="0"/>
              <a:t>и не очень сложное </a:t>
            </a:r>
            <a:r>
              <a:rPr lang="ru-RU" dirty="0" smtClean="0"/>
              <a:t>занятие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Узнать, что такое анимация, мультипликация, анимационный фильм</a:t>
            </a:r>
          </a:p>
          <a:p>
            <a:endParaRPr lang="ru-RU" dirty="0" smtClean="0"/>
          </a:p>
          <a:p>
            <a:r>
              <a:rPr lang="ru-RU" dirty="0" smtClean="0"/>
              <a:t>Попробовать свои силы в создании анимационного фильма</a:t>
            </a:r>
            <a:endParaRPr lang="ru-RU" dirty="0"/>
          </a:p>
        </p:txBody>
      </p:sp>
      <p:pic>
        <p:nvPicPr>
          <p:cNvPr id="25602" name="Picture 2" descr="http://cs405524.userapi.com/v405524998/14b1/HpfalNWPwe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81993" y="4365104"/>
            <a:ext cx="1090407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Анимация, мультипликация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Анимация и мультипликация – слова синонимы</a:t>
            </a:r>
          </a:p>
          <a:p>
            <a:endParaRPr lang="ru-RU" dirty="0" smtClean="0"/>
          </a:p>
          <a:p>
            <a:r>
              <a:rPr lang="ru-RU" dirty="0" smtClean="0"/>
              <a:t>Анимация – воспроизведение последовательности картинок, создающее впечатление движущегося изображения</a:t>
            </a:r>
            <a:endParaRPr lang="ru-RU" dirty="0"/>
          </a:p>
        </p:txBody>
      </p:sp>
      <p:pic>
        <p:nvPicPr>
          <p:cNvPr id="24578" name="Picture 2" descr="http://tourism.pln24.ru/pictures/1110101424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8479" y="4797152"/>
            <a:ext cx="2301993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Историческая справка</a:t>
            </a:r>
            <a:r>
              <a:rPr lang="en-US" b="1" dirty="0" smtClean="0"/>
              <a:t> I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Человек с древнейших времен пытался запечатлеть объекты в движении</a:t>
            </a:r>
            <a:endParaRPr lang="ru-RU" dirty="0"/>
          </a:p>
        </p:txBody>
      </p:sp>
      <p:pic>
        <p:nvPicPr>
          <p:cNvPr id="5" name="horses_cave" descr="Early Cave Art Of Four Horses In A Race From The Chauvet Cav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01008"/>
            <a:ext cx="3720413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egyptian_wrestlers" descr="Ancient Egyptian Art Is An Early Form Of Animation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0665" y="2982069"/>
            <a:ext cx="2119767" cy="2751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403648" y="5877272"/>
            <a:ext cx="4007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Наскальная живопись из пещеры </a:t>
            </a:r>
            <a:r>
              <a:rPr lang="ru-RU" sz="1400" dirty="0" err="1" smtClean="0"/>
              <a:t>Шове</a:t>
            </a:r>
            <a:r>
              <a:rPr lang="ru-RU" sz="1400" dirty="0" smtClean="0"/>
              <a:t>, Франция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5877272"/>
            <a:ext cx="27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Древнеегипетская картина изображающая борцов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Историческая справка</a:t>
            </a:r>
            <a:r>
              <a:rPr lang="en-US" b="1" dirty="0" smtClean="0"/>
              <a:t> II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Прообразы анимации появились уже в средние века</a:t>
            </a:r>
            <a:endParaRPr lang="ru-RU" dirty="0"/>
          </a:p>
        </p:txBody>
      </p:sp>
      <p:pic>
        <p:nvPicPr>
          <p:cNvPr id="4" name="Рисунок 3" descr="http://www.myltik.ru/interes/history/knijka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8700" y="3789040"/>
            <a:ext cx="3521332" cy="1483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http://film.topf.ru/uploads/0003/cd/5c/555-2-f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42706" y="3304951"/>
            <a:ext cx="3333750" cy="25003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331640" y="5445224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Книжка, создающая иллюзию</a:t>
            </a:r>
          </a:p>
          <a:p>
            <a:pPr algn="ctr"/>
            <a:r>
              <a:rPr lang="ru-RU" sz="1400" dirty="0" smtClean="0"/>
              <a:t>оживших рисунков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5949280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Волшебный фонарь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Создание </a:t>
            </a:r>
            <a:r>
              <a:rPr lang="ru-RU" b="1" dirty="0" err="1" smtClean="0"/>
              <a:t>праксиноскопа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1877 г. Эмиль </a:t>
            </a:r>
            <a:r>
              <a:rPr lang="ru-RU" dirty="0" err="1" smtClean="0"/>
              <a:t>Рейно</a:t>
            </a:r>
            <a:r>
              <a:rPr lang="ru-RU" dirty="0" smtClean="0"/>
              <a:t> придумал </a:t>
            </a:r>
            <a:r>
              <a:rPr lang="ru-RU" dirty="0" err="1" smtClean="0"/>
              <a:t>праксиноскоп</a:t>
            </a:r>
            <a:endParaRPr lang="ru-RU" dirty="0" smtClean="0"/>
          </a:p>
          <a:p>
            <a:r>
              <a:rPr lang="ru-RU" dirty="0" smtClean="0"/>
              <a:t>В 1892 г. первый показ «светящихся пантомим» широкой публике в Париже</a:t>
            </a:r>
            <a:endParaRPr lang="ru-RU" dirty="0"/>
          </a:p>
        </p:txBody>
      </p:sp>
      <p:pic>
        <p:nvPicPr>
          <p:cNvPr id="4" name="Рисунок 3" descr="https://upload.wikimedia.org/wikipedia/commons/thumb/1/17/Reynaud_praxinoscope.jpg/300px-Reynaud_praxinoscop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861048"/>
            <a:ext cx="3168352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https://upload.wikimedia.org/wikipedia/commons/thumb/6/60/Lanature1882_praxinoscope_projection_reynaud.png/300px-Lanature1882_praxinoscope_projection_reynau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789039"/>
            <a:ext cx="3024336" cy="2238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63688" y="6021288"/>
            <a:ext cx="2847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err="1" smtClean="0"/>
              <a:t>Э.Рейно</a:t>
            </a:r>
            <a:r>
              <a:rPr lang="ru-RU" sz="1400" dirty="0" smtClean="0"/>
              <a:t> показывает </a:t>
            </a:r>
            <a:r>
              <a:rPr lang="ru-RU" sz="1400" dirty="0" err="1" smtClean="0"/>
              <a:t>праксиноскоп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616530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/>
              <a:t>Праксиноскоп</a:t>
            </a:r>
            <a:r>
              <a:rPr lang="ru-RU" sz="1400" dirty="0" smtClean="0"/>
              <a:t> в действии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Уолт Дисней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1921 г. - первый мультфильм Уолта Диснея.</a:t>
            </a:r>
          </a:p>
          <a:p>
            <a:r>
              <a:rPr lang="ru-RU" dirty="0" smtClean="0"/>
              <a:t>1926 г. – появление Микки Мауса</a:t>
            </a:r>
          </a:p>
          <a:p>
            <a:r>
              <a:rPr lang="ru-RU" dirty="0" smtClean="0"/>
              <a:t>1928 г. – первый мультфильм со звуком</a:t>
            </a:r>
          </a:p>
          <a:p>
            <a:r>
              <a:rPr lang="ru-RU" dirty="0" smtClean="0"/>
              <a:t>1932 г. – первый цветной мультфильм.</a:t>
            </a:r>
            <a:endParaRPr lang="ru-RU" dirty="0"/>
          </a:p>
        </p:txBody>
      </p:sp>
      <p:pic>
        <p:nvPicPr>
          <p:cNvPr id="21506" name="Picture 2" descr="http://s0.nightlife.tochka.net/users/19347/uploads/x_3a7650e3%281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9177" y="144016"/>
            <a:ext cx="2015311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Анимация в нашей стране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1906 г. – первый мультфильм Ширяева</a:t>
            </a:r>
          </a:p>
          <a:p>
            <a:r>
              <a:rPr lang="ru-RU" dirty="0" smtClean="0"/>
              <a:t>1910 г. – первый в мире объемный мультфильм с насекомыми</a:t>
            </a:r>
          </a:p>
          <a:p>
            <a:r>
              <a:rPr lang="ru-RU" dirty="0" smtClean="0"/>
              <a:t>1935 г. – создание киностудии «</a:t>
            </a:r>
            <a:r>
              <a:rPr lang="ru-RU" dirty="0" err="1" smtClean="0"/>
              <a:t>Союзмультфильм</a:t>
            </a:r>
            <a:r>
              <a:rPr lang="ru-RU" dirty="0" smtClean="0"/>
              <a:t>»</a:t>
            </a:r>
          </a:p>
          <a:p>
            <a:r>
              <a:rPr lang="ru-RU" dirty="0" smtClean="0"/>
              <a:t>60-70-е гг. </a:t>
            </a:r>
            <a:r>
              <a:rPr lang="en-US" dirty="0" smtClean="0"/>
              <a:t>XX</a:t>
            </a:r>
            <a:r>
              <a:rPr lang="ru-RU" dirty="0" smtClean="0"/>
              <a:t> века – «золотой» век советской анимации</a:t>
            </a:r>
            <a:endParaRPr lang="ru-RU" dirty="0"/>
          </a:p>
        </p:txBody>
      </p:sp>
      <p:pic>
        <p:nvPicPr>
          <p:cNvPr id="20482" name="Picture 2" descr="http://thaicat.do.am/_fr/57/3887407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60271" y="4797152"/>
            <a:ext cx="1816185" cy="1782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Технологии создания анимации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Классическая анимация</a:t>
            </a:r>
          </a:p>
          <a:p>
            <a:r>
              <a:rPr lang="ru-RU" dirty="0" smtClean="0"/>
              <a:t>Стоп-кадровая анимация</a:t>
            </a:r>
          </a:p>
          <a:p>
            <a:r>
              <a:rPr lang="ru-RU" dirty="0" smtClean="0"/>
              <a:t>Спрайтовая анимация</a:t>
            </a:r>
          </a:p>
          <a:p>
            <a:r>
              <a:rPr lang="ru-RU" dirty="0" err="1" smtClean="0"/>
              <a:t>Морфинг</a:t>
            </a:r>
            <a:endParaRPr lang="ru-RU" dirty="0" smtClean="0"/>
          </a:p>
          <a:p>
            <a:r>
              <a:rPr lang="ru-RU" dirty="0" smtClean="0"/>
              <a:t>Цветовая анимация</a:t>
            </a:r>
          </a:p>
          <a:p>
            <a:r>
              <a:rPr lang="en-US" dirty="0" smtClean="0"/>
              <a:t>3D-</a:t>
            </a:r>
            <a:r>
              <a:rPr lang="ru-RU" dirty="0" smtClean="0"/>
              <a:t>анимация</a:t>
            </a:r>
          </a:p>
          <a:p>
            <a:r>
              <a:rPr lang="ru-RU" dirty="0" smtClean="0"/>
              <a:t>Захват движения</a:t>
            </a:r>
            <a:endParaRPr lang="ru-RU" dirty="0"/>
          </a:p>
        </p:txBody>
      </p:sp>
      <p:pic>
        <p:nvPicPr>
          <p:cNvPr id="19458" name="Picture 2" descr="http://video-marketing-services.org/wp-content/uploads/2012/06/Video-Reel-and-Film-Canister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56176" y="4149080"/>
            <a:ext cx="238003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670</TotalTime>
  <Words>321</Words>
  <Application>Microsoft Office PowerPoint</Application>
  <PresentationFormat>Экран (4:3)</PresentationFormat>
  <Paragraphs>77</Paragraphs>
  <Slides>15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Исследовательская работа  «Мультфильмы и анимация»</vt:lpstr>
      <vt:lpstr>Цель работы</vt:lpstr>
      <vt:lpstr>Анимация, мультипликация</vt:lpstr>
      <vt:lpstr>Историческая справка I</vt:lpstr>
      <vt:lpstr>Историческая справка II</vt:lpstr>
      <vt:lpstr>Создание праксиноскопа</vt:lpstr>
      <vt:lpstr>Уолт Дисней</vt:lpstr>
      <vt:lpstr>Анимация в нашей стране</vt:lpstr>
      <vt:lpstr>Технологии создания анимации</vt:lpstr>
      <vt:lpstr>Анимация в Воронеже</vt:lpstr>
      <vt:lpstr>Этапы создания мультфильма</vt:lpstr>
      <vt:lpstr>Инструменты</vt:lpstr>
      <vt:lpstr>Процесс съемки и обработки</vt:lpstr>
      <vt:lpstr>Слайд 14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«Создание анимационного фильма»</dc:title>
  <dc:creator>user</dc:creator>
  <cp:lastModifiedBy>Admin</cp:lastModifiedBy>
  <cp:revision>48</cp:revision>
  <dcterms:created xsi:type="dcterms:W3CDTF">2013-02-02T22:32:45Z</dcterms:created>
  <dcterms:modified xsi:type="dcterms:W3CDTF">2013-04-01T16:49:23Z</dcterms:modified>
</cp:coreProperties>
</file>