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86;&#1085;&#1082;&#1091;&#1088;&#1089;%20&#1043;&#1077;&#1088;&#1073;-&#1043;&#1080;&#1084;&#1085;-&#1060;&#1083;&#1072;&#1075;\&#1043;&#1080;&#1084;&#1085;%20&#1055;&#1088;&#1086;&#1075;&#1080;&#1084;&#1085;&#1072;&#1079;&#1080;&#1080;%20&#8470;%202%20(&#1092;&#1086;&#1085;&#1086;&#1075;&#1088;&#1072;&#1084;&#1084;&#1072;%20&#1084;&#1080;&#1085;&#1091;&#1089;%20&#1075;&#1086;&#1083;&#1086;&#1089;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135" y="1"/>
            <a:ext cx="94771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071701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Символика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МБОУ Прогимназия № </a:t>
            </a: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2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2971800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sz="2000" dirty="0" smtClean="0">
              <a:latin typeface="Constantia" pitchFamily="18" charset="0"/>
            </a:endParaRPr>
          </a:p>
          <a:p>
            <a:pPr algn="r"/>
            <a:endParaRPr lang="ru-RU" sz="2000" dirty="0" smtClean="0">
              <a:latin typeface="Constantia" pitchFamily="18" charset="0"/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Constantia" pitchFamily="18" charset="0"/>
              </a:rPr>
              <a:t>Представлено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Constantia" pitchFamily="18" charset="0"/>
              </a:rPr>
              <a:t>Карповым Игорем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bg1"/>
                </a:solidFill>
                <a:latin typeface="Constantia" pitchFamily="18" charset="0"/>
              </a:rPr>
              <a:t>2 «В» класс</a:t>
            </a:r>
            <a:endParaRPr lang="ru-RU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Constantia" pitchFamily="18" charset="0"/>
              </a:rPr>
              <a:t>       Герб</a:t>
            </a:r>
            <a:endParaRPr lang="ru-RU" b="1" i="1" dirty="0"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7219" y="0"/>
            <a:ext cx="49967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2844" y="659410"/>
            <a:ext cx="3857684" cy="611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Обоснование символики:</a:t>
            </a:r>
            <a:endParaRPr kumimoji="0" lang="ru-RU" sz="13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Герб МБОУ Прогимназия № 2 представляет собой геральдический знак, верхняя часть которого окрашена в серебристый цвет, что означает невинность, чистоту, благородство, справедливость, великодушие. В нижней части красный фон (символизирующий храбрость, мужество, жизнь, красоту и труд) и перевёрнутый кувшин, лежащий на камнях (созвучных с крутым правобережьем города Воронежа), повторяют основную часть гербов Воронежской области и города Воронежа. Не перестающий изливаться из кувшина поток воды (олицетворяющий воды реки Воронеж) в благодатную чернозёмную Воронежскую почву (чёрный цвет – цвет скромности, образованности, мудрости), даёт жизнь ростку (зелёный цвет – изобилие, надежда, свобода),  - символу подрастающего поколения, который на родной земле будет расти и тянуться к солнцу знаний, становиться сильнее, чтобы стать опорой родной земле. Солнце – источник жизни; книга на его фоне означает знания, получаемые в данном случае в МБОУ Прогимназия № 2. 1995 год – </a:t>
            </a:r>
            <a:r>
              <a:rPr kumimoji="0" lang="ru-RU" sz="13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создания Прогимназии. Над гербом на ленте голубого цвета (голубой цвет в геральдике символизирует мир, чистоту неба, истину, возвышенные устремления и честь) начертан лозунг Прогимназии «Знание – сила».</a:t>
            </a:r>
            <a:endParaRPr kumimoji="0" lang="ru-RU" sz="13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0"/>
            <a:ext cx="9286908" cy="686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14290"/>
            <a:ext cx="4543428" cy="3286148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ru-RU" sz="4000" i="1" dirty="0" smtClean="0">
                <a:latin typeface="Constantia" pitchFamily="18" charset="0"/>
              </a:rPr>
              <a:t>Флаг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Флаг МБОУ Прогимназия № 2 представляет собой прямоугольное полотнище с отношением ширины к длине 2:3 бело-сине-красного цвета, идентичное флагу Российской Федерации. В левом верхнем углу воспроизведён вышеописанный герб Прогимназии.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Гимн  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</a:rPr>
              <a:t> МБОУ Прогимназия № 2 (г. Воронеж)</a:t>
            </a: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</a:rPr>
              <a:t>Слова: Карпов Игорь, Карасёв Александр, Пономарёва Наталья </a:t>
            </a:r>
          </a:p>
          <a:p>
            <a:pPr algn="r">
              <a:spcBef>
                <a:spcPts val="0"/>
              </a:spcBef>
              <a:buNone/>
            </a:pP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</a:rPr>
              <a:t>На музыку песни «Школьные годы », композитор Кабалевский Дмитрий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Школа для нас – как второй отчий дом,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Снова идём мы под светлые своды.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Нас согревают домашним теплом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Самые лучшие – школьные годы.                     Припев: Мы в Прогимназии учимся,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И непременно научимся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Верно считать и писать,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Умные книжки читать.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В классе со всеми мы будем дружить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И никогда не сумеем забыть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Школьные годы. 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Мы на крутом перекрёстке Земли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Дружбу найдём и забудем невзгоды,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И будем помнить уроки Твои,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Наша гимназия, в школьные годы.                   Припев: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Дверь в нашу школу открыта для всех,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Здесь и отличник и даже проказник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Встретят улыбку и радостный смех,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И на уроки придут,  как на праздник.               Припев: 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Все мы родная, большая семья;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Вместе растём и параграфы учим;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Вот наш учитель, и мы с ним друзья.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		Школьный урок никогда не наскучит.               Припев: </a:t>
            </a:r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</a:rPr>
              <a:t>Во второй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Прогимназии учимся,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И непременно научимся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Верно считать и писать,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Умные книжки читать.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В классе со всеми мы будем дружить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И никогда не сумеем забыть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	                                                                                                                                               Школьные годы.</a:t>
            </a:r>
          </a:p>
          <a:p>
            <a:endParaRPr lang="ru-RU" sz="1200" dirty="0"/>
          </a:p>
        </p:txBody>
      </p:sp>
      <p:pic>
        <p:nvPicPr>
          <p:cNvPr id="4" name="Гимн Прогимназии № 2 (фонограмма минус голо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237</Words>
  <PresentationFormat>Экран (4:3)</PresentationFormat>
  <Paragraphs>49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Символика  МБОУ Прогимназия № 2</vt:lpstr>
      <vt:lpstr>       Герб</vt:lpstr>
      <vt:lpstr>Флаг Флаг МБОУ Прогимназия № 2 представляет собой прямоугольное полотнище с отношением ширины к длине 2:3 бело-сине-красного цвета, идентичное флагу Российской Федерации. В левом верхнем углу воспроизведён вышеописанный герб Прогимназии.  </vt:lpstr>
      <vt:lpstr>гимн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МБОУ  Прогимназия № 2</dc:title>
  <cp:lastModifiedBy>Admin</cp:lastModifiedBy>
  <cp:revision>13</cp:revision>
  <dcterms:modified xsi:type="dcterms:W3CDTF">2013-04-04T20:20:17Z</dcterms:modified>
</cp:coreProperties>
</file>