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0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75728" autoAdjust="0"/>
  </p:normalViewPr>
  <p:slideViewPr>
    <p:cSldViewPr>
      <p:cViewPr varScale="1">
        <p:scale>
          <a:sx n="91" d="100"/>
          <a:sy n="91" d="100"/>
        </p:scale>
        <p:origin x="-136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781DE-BDA2-413D-81C2-4E0487DE6E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84B34-CE34-47B6-AD12-CD40148EB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Понѐва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это юбка, состоящая из трех полотнищ шерстяной или хлопчатобумажной ткани, стянутая на талии узким пояском.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Понѐвы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Воронежской губернии по богатству и художественным качествам были самыми красочными нарядами из всех губерний. Самой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распространѐнной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понѐва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чѐрными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клетками – «черноглазка»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изредка встречались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понѐвы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бледно-синими клетками – «синеглазки». Размер клеток на поневе указывал, много или мало земли имеют крестьяне в селе.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Понѐвы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делились на праздничные и будничные.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Основу женского костюма повсеместно составляла рубаха. Шилась она длиной до пояса из домотканой холстины, позже – из покупной фабричной ткани. Эта часть одежды во многих местах называлась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станушкой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Рукава рубахи замужней женщины украшались богаче и ярче, чем рукава девичьей рубахи. Каждая женщина имела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своѐм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сундуке целый набор рубах на любой случай жизни: будничные, праздничные, воскресные, для свадьбы, для престольного дня. Праздничные рубахи (обычно рукава, манжеты, подол, воротник) украшали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тканьѐм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вышивкой,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блѐстками.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Одной из важнейших составляющих женского костюма Воронежского края был передник. Его носили девушки и женщины в комплексе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понѐвой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юбкой и сарафаном. Были зафиксированы следующие разновидности передников: туникообразный, нагрудный, поясной.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Туникообразный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передник является наиболее древним и восходит к плечевой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туникообразной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одежде, его названия: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запан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завеска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занавеска, нарукавник,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насовник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Нагрудный передник шился с грудинкой, повязывался выше груди и укреплялся на шее и плечах при помощи шнурков; называли его фартуком, занавеской.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яркости, цветовой броскости и богатству украшений девичий сарафанный комплекс был несколько беднее женского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понѐвного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но не менее красив. Он состоял 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чѐрного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шерстяного сарафана, рубахи, головного убора-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клеѐнки,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которую в некоторых местах называли обручем, набора платков и шалей, набора обуви, перешитой бус. шубы, корсетки, нашейных украшений: кругового и висячего мониста или каскада стеклянных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Сарафан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Основной частью комплекса девичьей одежды в Воронежской губернии был глухой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многоклинный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сарафан из тонкой шерстяной ткани домашней выделки, всегда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чѐрного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цвета (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рис.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Шился он из 6-7 клиньев, расположенных сзади, и одного прямого сквозного полотна – спереди.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Проѐмы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головы и рук украшались полосками кумача, вышивкой, позументом, гарусом. Низ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окаймлѐн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красным поясом, представляющим собой плотную тесьму домашнего ручного плетения шириной примерно в два пальца. Девочки-подростки подпоясывали сарафан вязаным цветным кушаком, более старшие девицы – тканным из тонкой шерсти кушаком красного, малинового,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зелѐного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и, реже, синего цвета.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Головной убор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Без головного убора комплекс одежды был бы неполным и, согласно обычаю древних восточных славян, даже и не мыслился (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рис)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 непокрытой головой, «простоволосой», женщина не показывалась ни на людях, ни на улице, ни даже дома. Основной тип женского головного убора состоял из кички, или «сороки», кокошника и богатого набора платков, шалей. Красивейшим женским головным убором был кокошник. Шился он мастерицами из золотого галуна, реже из парчи и украшался цветными узорчатыми лентами, вышивкой разноцветными нитками, золотым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шитьѐм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жемчугом, бисером,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блѐстками,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цветными пуговками-каменьями, павлиньими перьями и другими декоративными материалами. Если женщинам обычай не позволял ходить и работать с непокрытой головой, то девушек он не касался. Для девушки были «венцы» – повязки из легких тканей с твердым парчовым налобником, повязки, украшенные пуговицами, вышивкой, сложенные в виде обруча платки.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Выводы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764704"/>
            <a:ext cx="5328592" cy="5493812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Традиционный женский костюм Воронежской губернии включал в себя головной убор, расшитую рубаху, поневу, передник, пояс-покромку.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Каждая девочка, начиная с 6 - 7-летнего возраста, собственноручно должна была наткать 5 покромок для будущего замужества, а украшали, вытканные покромки пожилые женщины.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 некоторых районах женщины носили костюмы сарафанного типа. В таком случае отличие между женским и девичьим костюмом заключалось в различных головных уборах.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 l="3798" t="1829" r="4826" b="2534"/>
          <a:stretch>
            <a:fillRect/>
          </a:stretch>
        </p:blipFill>
        <p:spPr bwMode="auto">
          <a:xfrm>
            <a:off x="571472" y="785794"/>
            <a:ext cx="2500330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Состав женского народного костюма</a:t>
            </a:r>
            <a:endParaRPr lang="ru-RU" sz="24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/>
          <p:nvPr/>
        </p:nvPicPr>
        <p:blipFill>
          <a:blip r:embed="rId4" cstate="email"/>
          <a:srcRect l="8978" r="7440" b="2092"/>
          <a:stretch>
            <a:fillRect/>
          </a:stretch>
        </p:blipFill>
        <p:spPr bwMode="auto">
          <a:xfrm>
            <a:off x="714348" y="836712"/>
            <a:ext cx="2286016" cy="5449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419872" y="980728"/>
            <a:ext cx="5472608" cy="5078313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Понёва – это юбка, состоящая из трех полотнищ шерстяной или хлопчатобумажной ткани, стянутая на талии узким пояском.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Понёвы Воронежской губернии по богатству и художественным качествам были самыми красочными нарядами из всех губерний. Самой распространённой была понёва с чёрными клетками – «черноглазка»</a:t>
            </a:r>
            <a:r>
              <a:rPr lang="ru-RU" b="1" dirty="0" smtClean="0"/>
              <a:t>, </a:t>
            </a:r>
            <a:r>
              <a:rPr lang="ru-RU" dirty="0" smtClean="0"/>
              <a:t>изредка встречались понёвы с бледно-синими клетками – «синеглазки». Размер клеток на поневе указывал, много или мало земли имеют крестьяне в селе. Понёвы делились на праздничные и будничные.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14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Понёва</a:t>
            </a:r>
            <a:endParaRPr lang="ru-RU" sz="24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/>
          <p:nvPr/>
        </p:nvPicPr>
        <p:blipFill>
          <a:blip r:embed="rId4" cstate="email"/>
          <a:srcRect l="9020" t="2095" r="10047" b="1692"/>
          <a:stretch>
            <a:fillRect/>
          </a:stretch>
        </p:blipFill>
        <p:spPr bwMode="auto">
          <a:xfrm>
            <a:off x="714348" y="857232"/>
            <a:ext cx="2214578" cy="535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86116" y="857232"/>
            <a:ext cx="5616624" cy="4662815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Основу женского костюма повсеместно составляла рубаха.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Шилась она длиной до пояса. Эта часть одежды во многих местах называлась «</a:t>
            </a:r>
            <a:r>
              <a:rPr lang="ru-RU" dirty="0" err="1" smtClean="0"/>
              <a:t>станушкой</a:t>
            </a:r>
            <a:r>
              <a:rPr lang="ru-RU" dirty="0" smtClean="0"/>
              <a:t>».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Рукава рубахи замужней женщины украшались богаче и ярче, чем рукава девичьей рубахи.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Каждая женщина имела в своём сундуке целый набор рубах на любой случай жизни: повседневные, праздничные, воскресные, для свадьбы.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Праздничные рубахи (обычно рукава, манжеты, подол, воротник) украшали вышивкой, блёстками.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Рубаха</a:t>
            </a:r>
            <a:endParaRPr lang="ru-RU" sz="24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 l="9088" t="3816" r="3926" b="792"/>
          <a:stretch>
            <a:fillRect/>
          </a:stretch>
        </p:blipFill>
        <p:spPr bwMode="auto">
          <a:xfrm>
            <a:off x="2214546" y="857232"/>
            <a:ext cx="4786346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85720" y="4714884"/>
            <a:ext cx="8712968" cy="1754326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Передник – важный элемент женского костюма Воронежского края.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Его носили девушки и женщины в комплексе с понёвой, юбкой или сарафаном.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Существовали следующие разновидности передников: туникообразный, нагрудный, поясной.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Передник</a:t>
            </a:r>
            <a:endParaRPr lang="ru-RU" sz="24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052736"/>
            <a:ext cx="3456384" cy="5281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067944" y="1124744"/>
            <a:ext cx="4752528" cy="4247317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Девичий сарафанный комплекс не такой яркий и не так богато украшен как женский </a:t>
            </a:r>
            <a:r>
              <a:rPr lang="ru-RU" dirty="0" err="1" smtClean="0"/>
              <a:t>понёвный</a:t>
            </a:r>
            <a:r>
              <a:rPr lang="ru-RU" dirty="0" smtClean="0"/>
              <a:t> комплекс.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Он состоял из чёрного шерстяного сарафана, рубахи, головного убора – клеёнки, которую в некоторых местах называли обручем, платка или шали, нашейных украшений: кругового и висячего мониста или стеклянных бус.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14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Девичий костюм</a:t>
            </a:r>
            <a:endParaRPr lang="ru-RU" sz="24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500438"/>
            <a:ext cx="8606760" cy="2585323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Головной убор – другой важный элемент женского народного костюма.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Женщины могли носить кичку, «сороку», кокошник, платок или шаль.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Девушки носили «венцы» – повязки из легких тканей с твердым парчовым налобником, повязки, украшенные пуговицами, вышивкой, сложенные в виде обруча платки.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 l="2552" r="1474" b="5911"/>
          <a:stretch>
            <a:fillRect/>
          </a:stretch>
        </p:blipFill>
        <p:spPr bwMode="auto">
          <a:xfrm>
            <a:off x="1428728" y="949549"/>
            <a:ext cx="6357982" cy="2265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Головные уборы</a:t>
            </a:r>
            <a:endParaRPr lang="ru-RU" sz="24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605983"/>
            <a:ext cx="8208912" cy="2169825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У некоторых жителей воронежской земли сохранились старинные крестьянские костюмы, доставшиеся им по наследству.  Моя бабушка сохранила часть свадебного платья моей прапрабабушки. Этому платью ручной работы, расшитому  красивыми узорами уже 100 лет. 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Бабушкино платье</a:t>
            </a:r>
            <a:endParaRPr lang="ru-RU" sz="24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1" y="620688"/>
            <a:ext cx="6383632" cy="3872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 t="6302" r="1808"/>
          <a:stretch>
            <a:fillRect/>
          </a:stretch>
        </p:blipFill>
        <p:spPr bwMode="auto">
          <a:xfrm>
            <a:off x="1763688" y="928670"/>
            <a:ext cx="5522956" cy="3508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71600" y="4653136"/>
            <a:ext cx="7488832" cy="1754326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В ходе подготовки доклада мы решили, что растет интерес к народному костюму. Можно посетить выставки народного костюма в областном краеведческом музее, в музее имени Крамского. Также выпускаются книги, проводятся концерты.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extBox 3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102" y="1928803"/>
            <a:ext cx="8566178" cy="23574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1431</TotalTime>
  <Words>1049</Words>
  <Application>Microsoft Office PowerPoint</Application>
  <PresentationFormat>Экран (4:3)</PresentationFormat>
  <Paragraphs>43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Дима</cp:lastModifiedBy>
  <cp:revision>128</cp:revision>
  <dcterms:created xsi:type="dcterms:W3CDTF">2012-01-29T18:47:59Z</dcterms:created>
  <dcterms:modified xsi:type="dcterms:W3CDTF">2013-03-23T13:35:48Z</dcterms:modified>
</cp:coreProperties>
</file>