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73" r:id="rId3"/>
    <p:sldId id="257" r:id="rId4"/>
    <p:sldId id="261" r:id="rId5"/>
    <p:sldId id="258" r:id="rId6"/>
    <p:sldId id="259" r:id="rId7"/>
    <p:sldId id="260" r:id="rId8"/>
    <p:sldId id="262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75797" autoAdjust="0"/>
  </p:normalViewPr>
  <p:slideViewPr>
    <p:cSldViewPr>
      <p:cViewPr varScale="1">
        <p:scale>
          <a:sx n="68" d="100"/>
          <a:sy n="68" d="100"/>
        </p:scale>
        <p:origin x="-20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781DE-BDA2-413D-81C2-4E0487DE6E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284B34-CE34-47B6-AD12-CD40148EB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Мое</a:t>
            </a:r>
            <a:r>
              <a:rPr lang="ru-RU" baseline="0" dirty="0" smtClean="0"/>
              <a:t> знакомство с народным костюмом Воронежской области началось в сентябре 2011 года когда я начала заниматься в музыкальной школе, отделение народного вокала. Через какое-то время наш преподаватель Ирина Николаевна принесла мне народный костюм</a:t>
            </a:r>
            <a:r>
              <a:rPr lang="en-US" baseline="0" dirty="0" smtClean="0"/>
              <a:t> </a:t>
            </a:r>
            <a:r>
              <a:rPr lang="ru-RU" baseline="0" dirty="0" smtClean="0"/>
              <a:t>Воронежской области. Костюм был мне велик и маме пришлось его ушивать. В нашем классе у всех есть народные костюмы. Мы надеваем костюмы во время отчетных концертов в музыкальной школе, которые проходят в конце учебной четверти или на выступлениях, посвященных каким-либо праздникам. </a:t>
            </a:r>
          </a:p>
          <a:p>
            <a:r>
              <a:rPr lang="ru-RU" baseline="0" dirty="0" smtClean="0"/>
              <a:t>В школе я как-то спросила у Ирины Николаевны настоящий ли наш костюм, но Ирина Николаевна ответила, что эти костюмы придумал художник в соответствии с тем как было принято в Воронежской области. Мне стало интересно и я решила узнать поподробнее про народный костюм Воронежской области.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84B34-CE34-47B6-AD12-CD40148EB42E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Мое</a:t>
            </a:r>
            <a:r>
              <a:rPr lang="ru-RU" baseline="0" dirty="0" smtClean="0"/>
              <a:t> знакомство с народным костюмом Воронежской области началось в сентябре 2011 года когда я начала заниматься в музыкальной школе, отделение народного вокала. Через какое-то время наш преподаватель Ирина Николаевна принесла мне народный костюм</a:t>
            </a:r>
            <a:r>
              <a:rPr lang="en-US" baseline="0" dirty="0" smtClean="0"/>
              <a:t> </a:t>
            </a:r>
            <a:r>
              <a:rPr lang="ru-RU" baseline="0" dirty="0" smtClean="0"/>
              <a:t>Воронежской области. Костюм был мне велик и маме пришлось его ушивать. В нашем классе у всех есть народные костюмы. Мы надеваем костюмы во время отчетных концертов в музыкальной школе, которые проходят в конце учебной четверти или на выступлениях, посвященных каким-либо праздникам. </a:t>
            </a:r>
          </a:p>
          <a:p>
            <a:r>
              <a:rPr lang="ru-RU" baseline="0" dirty="0" smtClean="0"/>
              <a:t>В школе я как-то спросила у Ирины Николаевны настоящий ли наш костюм, но Ирина Николаевна ответила, что эти костюмы придумал художник в соответствии с тем как было принято в Воронежской области. Мне стало интересно и я решила узнать поподробнее про народный костюм Воронежской области.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84B34-CE34-47B6-AD12-CD40148EB42E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 середины 20х годов </a:t>
            </a:r>
            <a:r>
              <a:rPr lang="en-US" dirty="0" smtClean="0"/>
              <a:t>XX </a:t>
            </a:r>
            <a:r>
              <a:rPr lang="ru-RU" dirty="0" smtClean="0"/>
              <a:t>века Воронежская область входила в состав Воронежской губернии. Столицей Воронежской губернии являлся город Воронеж.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84B34-CE34-47B6-AD12-CD40148EB42E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Местность занимаемая Воронежской губернией до конца </a:t>
            </a:r>
            <a:r>
              <a:rPr lang="en-US" dirty="0" smtClean="0"/>
              <a:t>XVII </a:t>
            </a:r>
            <a:r>
              <a:rPr lang="ru-RU" dirty="0" smtClean="0"/>
              <a:t>века в основном была пустынной степью с редкими  поселеньями и кочевьями.</a:t>
            </a:r>
          </a:p>
          <a:p>
            <a:r>
              <a:rPr lang="ru-RU" dirty="0" smtClean="0"/>
              <a:t>Активное заселение Воронежской губернии началось при Петре </a:t>
            </a:r>
            <a:r>
              <a:rPr lang="en-US" dirty="0" smtClean="0"/>
              <a:t>I</a:t>
            </a:r>
            <a:r>
              <a:rPr lang="ru-RU" dirty="0" smtClean="0"/>
              <a:t> во время Азовских походов и строительства флота на реке Воронеж.</a:t>
            </a:r>
          </a:p>
          <a:p>
            <a:r>
              <a:rPr lang="ru-RU" dirty="0" smtClean="0"/>
              <a:t>Территория нашей заселялось служилыми людьми, отпрысками боярских родов, стрельцами, пушкарями, вольными казаками, выходцами из Украины. С XVIII в. земли Воронежской губернии дарились боярам, дворянам и прочим знатным людям. Началось массовое переселение государственных и крепостных крестьян семьями и целыми селами из Рязанской, Тамбовской, Московской, Орловской, Курской губерний и Украины.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84B34-CE34-47B6-AD12-CD40148EB42E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Из-за</a:t>
            </a:r>
            <a:r>
              <a:rPr lang="ru-RU" baseline="0" dirty="0" smtClean="0"/>
              <a:t> характера своего заселения </a:t>
            </a:r>
            <a:r>
              <a:rPr lang="ru-RU" dirty="0" smtClean="0"/>
              <a:t>Воронежская область отличается большим разнообразием костюмов. </a:t>
            </a:r>
          </a:p>
          <a:p>
            <a:r>
              <a:rPr lang="ru-RU" dirty="0" smtClean="0"/>
              <a:t>В разных уездах, селах, а иногда и в пределах одного села можно было увидеть</a:t>
            </a:r>
            <a:r>
              <a:rPr lang="ru-RU" baseline="0" dirty="0" smtClean="0"/>
              <a:t> </a:t>
            </a:r>
            <a:r>
              <a:rPr lang="ru-RU" dirty="0" smtClean="0"/>
              <a:t>всевозможные комплексы костюмов.</a:t>
            </a:r>
          </a:p>
          <a:p>
            <a:r>
              <a:rPr lang="ru-RU" dirty="0" smtClean="0"/>
              <a:t>Самые ранние сведения об одежде Воронежского края содержатся в письменных источниках XVI</a:t>
            </a:r>
            <a:r>
              <a:rPr lang="en-US" dirty="0" smtClean="0"/>
              <a:t>I</a:t>
            </a:r>
            <a:r>
              <a:rPr lang="ru-RU" dirty="0" smtClean="0"/>
              <a:t>-XVIII веков.</a:t>
            </a:r>
          </a:p>
          <a:p>
            <a:r>
              <a:rPr lang="ru-RU" dirty="0" smtClean="0"/>
              <a:t>А зарисовки костюма той или иной местности с указанием особенностей кроя и способа ношения появились только в середине XIX века.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84B34-CE34-47B6-AD12-CD40148EB42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Одежда жителей Воронежской губернии изготавливалась из конопляных, шерстяных и крапивных тканей. </a:t>
            </a:r>
          </a:p>
          <a:p>
            <a:r>
              <a:rPr lang="ru-RU" dirty="0" smtClean="0"/>
              <a:t>Домашние ткани нередко подвергали окраске растительными красителями (кора ольхи, черноклен - черный, </a:t>
            </a:r>
            <a:r>
              <a:rPr lang="ru-RU" dirty="0" err="1" smtClean="0"/>
              <a:t>вейда</a:t>
            </a:r>
            <a:r>
              <a:rPr lang="ru-RU" dirty="0" smtClean="0"/>
              <a:t> -синий, морена - красный) или глинистыми коричневыми и желтыми массами</a:t>
            </a:r>
          </a:p>
          <a:p>
            <a:r>
              <a:rPr lang="ru-RU" dirty="0" smtClean="0"/>
              <a:t> До появления фабричных, так называемых «дорогих» тканей («дорогой» товар - тот, за который платились деньги.), из «замашки» шились рубахи, </a:t>
            </a:r>
            <a:r>
              <a:rPr lang="ru-RU" dirty="0" err="1" smtClean="0"/>
              <a:t>запаны</a:t>
            </a:r>
            <a:r>
              <a:rPr lang="ru-RU" dirty="0" smtClean="0"/>
              <a:t>, </a:t>
            </a:r>
            <a:r>
              <a:rPr lang="ru-RU" dirty="0" err="1" smtClean="0"/>
              <a:t>завески</a:t>
            </a:r>
            <a:r>
              <a:rPr lang="ru-RU" dirty="0" smtClean="0"/>
              <a:t> и фартуки.</a:t>
            </a:r>
          </a:p>
          <a:p>
            <a:r>
              <a:rPr lang="ru-RU" dirty="0" smtClean="0"/>
              <a:t>С появлением фабричных тканей для пошива одежды использовались ситец, миткаль, кумач, кисея, парчовые ткани, позумент, различные ленты. Прочно вошли в быт</a:t>
            </a:r>
            <a:r>
              <a:rPr lang="ru-RU" baseline="0" dirty="0" smtClean="0"/>
              <a:t> </a:t>
            </a:r>
            <a:r>
              <a:rPr lang="ru-RU" dirty="0" smtClean="0"/>
              <a:t>крестьянок шелковые, ситцевые и шерстяные платки.</a:t>
            </a:r>
          </a:p>
          <a:p>
            <a:r>
              <a:rPr lang="ru-RU" dirty="0" smtClean="0"/>
              <a:t>Женщины искусно сочетали покупные ткани с домоткаными, сохраняя местные традиции в композиции и колорите костюма. Удачное применение фабричных материалов делало костюм еще более живописным.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84B34-CE34-47B6-AD12-CD40148EB42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Большое значение в народном костюме имел цвет одежды. В воронежском народном костюме обязательно присутствуют три цвета –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белый, красный и черный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Белый цвет у большинства народов связан со светом, ощущением легкости, чистоты. Он как бы олицетворяет благородство и духовность.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Красный цвет был всегда любимым и считался праздничным. Не случайно термин «красный», имеющий значение «красивый»,«дорогой», «почетный».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Красный цвет -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цвет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плодородия, света, долголетия, власти, - всегда имел особое эмоциональное воздействие.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Зелѐный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цвет символизировал растительный мир: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зелѐные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посевы на крестьянских полях и огородах,  свободу, спокойствие. В одежде этот цвет применялся несколько меньше, чем красный. 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Черный цвет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цвет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земли и покоя – один из самых любимых в Воронежской губернии.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Черный цвет – это радостный цвет земледельцев, а использование черных тканей для шитья девичьих сарафанов, верхней одежды, черная вышивка на рукавах говорят о традициях, уходящих в глубь древней культуры. Воронежские историки считают, что это дань черноземной земле, которая кормила крестьянина.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84B34-CE34-47B6-AD12-CD40148EB42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Одежда отражала семейные и возрастные отличия.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Воронежской губернии, как и во многих других, дети до пятнадцати лет носили только длинную подпоясанную рубашку. Эта традиция соблюдалась в некоторых селах вплоть до второй половины XIX века.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Одежда пожилых людей почти не украшалась и отличалась неяркими тонами.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Самой нарядной была одежда замужних женщин до рождения первого ребенка.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Очень стойко сохранялась разница между женским и девичьим костюмом.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Одежда пожилых людей почти не украшалась и отличалась неяркими тонами.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Самой нарядной была одежда замужних женщин до рождения первого ребенка.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84B34-CE34-47B6-AD12-CD40148EB42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511A156-2303-4AF4-968C-DDBBFAF38F2A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FB9D0F3-A31C-4F6D-9FAF-DE1B4D8A43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832659" y="832655"/>
            <a:ext cx="2060852" cy="39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28628" y="405477"/>
            <a:ext cx="81439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52700" algn="l"/>
              </a:tabLst>
            </a:pPr>
            <a:r>
              <a:rPr kumimoji="0" lang="ru-RU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Школьный конкурс исследовательских проектов</a:t>
            </a:r>
            <a:endParaRPr kumimoji="0" lang="ru-RU" i="0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52700" algn="l"/>
              </a:tabLst>
            </a:pPr>
            <a:r>
              <a:rPr kumimoji="0" lang="ru-RU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«Хочу всё знать».</a:t>
            </a:r>
            <a:endParaRPr kumimoji="0" lang="ru-RU" i="0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1357290" y="2037539"/>
            <a:ext cx="650085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Женский народный костюм</a:t>
            </a:r>
            <a:endParaRPr kumimoji="0" lang="ru-RU" sz="280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Воронежской губернии.</a:t>
            </a:r>
            <a:endParaRPr kumimoji="0" lang="ru-RU" sz="280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4357686" y="3714752"/>
            <a:ext cx="435765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r>
              <a:rPr kumimoji="0" lang="ru-RU" sz="220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Выполнила: Зорина Полина, </a:t>
            </a:r>
            <a:endParaRPr kumimoji="0" lang="ru-RU" sz="70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r>
              <a:rPr kumimoji="0" lang="ru-RU" sz="220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ученица 1 – «В» класса</a:t>
            </a:r>
            <a:endParaRPr kumimoji="0" lang="ru-RU" sz="70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r>
              <a:rPr kumimoji="0" lang="ru-RU" sz="220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	Руководитель: </a:t>
            </a:r>
            <a:r>
              <a:rPr kumimoji="0" lang="ru-RU" sz="220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Мерзлютина</a:t>
            </a:r>
            <a:r>
              <a:rPr kumimoji="0" lang="ru-RU" sz="220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И. А.</a:t>
            </a:r>
            <a:endParaRPr kumimoji="0" lang="ru-RU" sz="180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4103940" y="5803988"/>
            <a:ext cx="122180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4275" algn="l"/>
              </a:tabLst>
            </a:pPr>
            <a:r>
              <a:rPr kumimoji="0" lang="ru-RU" sz="2000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Воронеж</a:t>
            </a:r>
            <a:endParaRPr kumimoji="0" lang="ru-RU" sz="2000" i="0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4275" algn="l"/>
              </a:tabLst>
            </a:pPr>
            <a:r>
              <a:rPr kumimoji="0" lang="ru-RU" sz="2000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2012</a:t>
            </a:r>
            <a:endParaRPr kumimoji="0" lang="ru-RU" sz="2000" i="0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OV023.3gp_snapshot_02.20_[2012.01.29_22.50.39]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00562" y="1857364"/>
            <a:ext cx="3936437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0" y="21429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Мое знакомство с народным костюмом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644008" y="4941168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Концерт посвященный Дню Матери, 17 ноября  2011 г.</a:t>
            </a:r>
            <a:endParaRPr lang="ru-RU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832659" y="832655"/>
            <a:ext cx="2060852" cy="39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00100" y="1285860"/>
            <a:ext cx="2959738" cy="47096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Voronezhskaia guberniia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4984" y="692696"/>
            <a:ext cx="3983000" cy="58002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0" y="14285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Историческая справка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714356"/>
            <a:ext cx="4248473" cy="2769989"/>
          </a:xfrm>
          <a:prstGeom prst="rect">
            <a:avLst/>
          </a:prstGeom>
          <a:noFill/>
          <a:ln>
            <a:solidFill>
              <a:schemeClr val="tx2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До середины </a:t>
            </a:r>
            <a:r>
              <a:rPr lang="ru-RU" sz="2000" dirty="0" smtClean="0"/>
              <a:t>20</a:t>
            </a:r>
            <a:r>
              <a:rPr lang="en-US" sz="2000" dirty="0" smtClean="0"/>
              <a:t>-</a:t>
            </a:r>
            <a:r>
              <a:rPr lang="ru-RU" dirty="0" err="1" smtClean="0"/>
              <a:t>х</a:t>
            </a:r>
            <a:r>
              <a:rPr lang="ru-RU" dirty="0" smtClean="0"/>
              <a:t> годов </a:t>
            </a:r>
            <a:r>
              <a:rPr lang="en-US" sz="2000" dirty="0" smtClean="0"/>
              <a:t>20</a:t>
            </a:r>
            <a:r>
              <a:rPr lang="en-US" dirty="0" smtClean="0"/>
              <a:t> </a:t>
            </a:r>
            <a:r>
              <a:rPr lang="ru-RU" dirty="0" smtClean="0"/>
              <a:t>века Воронежская область входила в состав Воронежской губернии. Столицей Воронежской губернии являлся город Воронеж.</a:t>
            </a:r>
          </a:p>
          <a:p>
            <a:pPr>
              <a:lnSpc>
                <a:spcPct val="200000"/>
              </a:lnSpc>
            </a:pPr>
            <a:endParaRPr lang="ru-RU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832659" y="832655"/>
            <a:ext cx="2060852" cy="39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098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Историческая справка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928802"/>
            <a:ext cx="8070628" cy="3359061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/>
              <a:t>Местность занимаемая Воронежской губернией до конца </a:t>
            </a:r>
            <a:r>
              <a:rPr lang="en-US" sz="2400" dirty="0" smtClean="0"/>
              <a:t>17 </a:t>
            </a:r>
            <a:r>
              <a:rPr lang="ru-RU" sz="2400" dirty="0" smtClean="0"/>
              <a:t>века в основном была пустынной степью с редкими  поселеньями и кочевьями.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Активное заселение Воронежской губернии началось при Петре </a:t>
            </a:r>
            <a:r>
              <a:rPr lang="en-US" sz="2400" dirty="0" smtClean="0"/>
              <a:t>I</a:t>
            </a:r>
            <a:r>
              <a:rPr lang="ru-RU" sz="2400" dirty="0" smtClean="0"/>
              <a:t> во время Азовских походов и строительства флота на реке Воронеж.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832659" y="832655"/>
            <a:ext cx="2060852" cy="39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832659" y="832655"/>
            <a:ext cx="2060852" cy="39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2393" y="548680"/>
            <a:ext cx="3657559" cy="5976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357686" y="714356"/>
            <a:ext cx="4536504" cy="4619854"/>
          </a:xfrm>
          <a:prstGeom prst="rect">
            <a:avLst/>
          </a:prstGeom>
          <a:noFill/>
          <a:ln>
            <a:solidFill>
              <a:schemeClr val="tx2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/>
              <a:t>Из-за характера своего заселения Воронежская область отличается большим разнообразием костюмов. 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В разных уездах, селах, а иногда и в одном селе можно было увидеть различные костюмы.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Самые ранние сведения об одежде Воронежского края относятся к </a:t>
            </a:r>
            <a:r>
              <a:rPr lang="en-US" sz="2000" dirty="0" smtClean="0"/>
              <a:t>17-18 </a:t>
            </a:r>
            <a:r>
              <a:rPr lang="ru-RU" sz="2000" dirty="0" smtClean="0"/>
              <a:t>векам.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История народного костюма</a:t>
            </a:r>
            <a:endParaRPr lang="ru-RU" sz="2400" b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832659" y="832655"/>
            <a:ext cx="2060852" cy="39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1142984"/>
            <a:ext cx="3460708" cy="4662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143372" y="928670"/>
            <a:ext cx="4824535" cy="5078313"/>
          </a:xfrm>
          <a:prstGeom prst="rect">
            <a:avLst/>
          </a:prstGeom>
          <a:noFill/>
          <a:ln>
            <a:solidFill>
              <a:schemeClr val="tx2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Одежда жителей Воронежской губернии изготавливалась из конопляных, шерстяных и крапивных тканей.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Домашние ткани подвергали окраске растительными красителями или глинистыми коричневыми и желтыми массами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Шелковые, ситцевые и шерстяные платки также могли входить в состав костюма.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Женщины искусно сочетали покупные ткани с домоткаными, сохраняя местные традиции в костюме.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4285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Из каких тканей шили народный костюм</a:t>
            </a:r>
            <a:endParaRPr lang="ru-RU" sz="2400" b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836712"/>
            <a:ext cx="3273222" cy="5616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923928" y="980728"/>
            <a:ext cx="4680520" cy="4431983"/>
          </a:xfrm>
          <a:prstGeom prst="rect">
            <a:avLst/>
          </a:prstGeom>
          <a:noFill/>
          <a:ln>
            <a:solidFill>
              <a:schemeClr val="tx2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В воронежском народном костюме обязательно присутствуют три цвета – </a:t>
            </a:r>
            <a:r>
              <a:rPr lang="ru-RU" sz="2000" b="1" dirty="0" smtClean="0"/>
              <a:t>белый</a:t>
            </a:r>
            <a:r>
              <a:rPr lang="ru-RU" dirty="0" smtClean="0"/>
              <a:t>, </a:t>
            </a:r>
            <a:r>
              <a:rPr lang="ru-RU" sz="2000" b="1" dirty="0" smtClean="0">
                <a:solidFill>
                  <a:schemeClr val="accent2"/>
                </a:solidFill>
              </a:rPr>
              <a:t>красный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smtClean="0"/>
              <a:t>и </a:t>
            </a:r>
            <a:r>
              <a:rPr lang="ru-RU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черный</a:t>
            </a:r>
            <a:r>
              <a:rPr lang="ru-RU" dirty="0" smtClean="0"/>
              <a:t>. 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/>
              <a:t>Белый</a:t>
            </a:r>
            <a:r>
              <a:rPr lang="ru-RU" dirty="0" smtClean="0"/>
              <a:t> цвет связан со светом, ощущением легкости, олицетворяет благородство.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accent2"/>
                </a:solidFill>
              </a:rPr>
              <a:t>Красный</a:t>
            </a:r>
            <a:r>
              <a:rPr lang="ru-RU" dirty="0" smtClean="0"/>
              <a:t> цвет считался праздничным. Цвет плодородия, света, долголетия.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Черный</a:t>
            </a:r>
            <a:r>
              <a:rPr lang="ru-RU" dirty="0" smtClean="0"/>
              <a:t> – цвет земли и покоя – один из самых любимых в Воронежской губернии. 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4285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Цветовая гамма народного костюма</a:t>
            </a:r>
            <a:endParaRPr lang="ru-RU" sz="2400" b="1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832659" y="832655"/>
            <a:ext cx="2060852" cy="39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764704"/>
            <a:ext cx="3857106" cy="5472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427984" y="692696"/>
            <a:ext cx="4536504" cy="4524315"/>
          </a:xfrm>
          <a:prstGeom prst="rect">
            <a:avLst/>
          </a:prstGeom>
          <a:noFill/>
          <a:ln>
            <a:solidFill>
              <a:schemeClr val="tx2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Одежда отражала семейные и возрастные отличия.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В Воронежской губернии, как и во многих других, дети до пятнадцати лет носили только длинную подпоясанную рубашку.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Одежда пожилых людей почти не украшалась и отличалась неяркими тонами.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Самой нарядной была одежда замужних женщин до рождения первого ребенка. </a:t>
            </a:r>
          </a:p>
          <a:p>
            <a:endParaRPr lang="ru-RU" b="1" dirty="0" smtClean="0"/>
          </a:p>
          <a:p>
            <a:pPr>
              <a:lnSpc>
                <a:spcPct val="150000"/>
              </a:lnSpc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4285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Семейные и возрастные отличия в одежде</a:t>
            </a:r>
            <a:endParaRPr lang="ru-RU" sz="2400" b="1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832659" y="832655"/>
            <a:ext cx="2060852" cy="39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713" y="548680"/>
            <a:ext cx="2096002" cy="42673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6793" y="548680"/>
            <a:ext cx="2086750" cy="4248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14348" y="4929198"/>
            <a:ext cx="7704856" cy="1754326"/>
          </a:xfrm>
          <a:prstGeom prst="rect">
            <a:avLst/>
          </a:prstGeom>
          <a:noFill/>
          <a:ln>
            <a:solidFill>
              <a:schemeClr val="tx2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До замужества девушки носили сарафаны. Одежда семейных женщин включала в себя поневу.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Если женщинам обычай не позволял ходить и работать с непокрытой головой, то девушек он не касался.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Семейные и возрастные отличия в одежде</a:t>
            </a:r>
            <a:endParaRPr lang="ru-RU" sz="2400" b="1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832659" y="832655"/>
            <a:ext cx="2060852" cy="39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1433</TotalTime>
  <Words>1199</Words>
  <Application>Microsoft Office PowerPoint</Application>
  <PresentationFormat>Экран (4:3)</PresentationFormat>
  <Paragraphs>77</Paragraphs>
  <Slides>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Дима</cp:lastModifiedBy>
  <cp:revision>132</cp:revision>
  <dcterms:created xsi:type="dcterms:W3CDTF">2012-01-29T18:47:59Z</dcterms:created>
  <dcterms:modified xsi:type="dcterms:W3CDTF">2013-03-23T13:38:46Z</dcterms:modified>
</cp:coreProperties>
</file>