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62" r:id="rId3"/>
    <p:sldId id="263" r:id="rId4"/>
    <p:sldId id="261" r:id="rId5"/>
    <p:sldId id="258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B0E2D-450F-48B7-9DBA-BE9BE257811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10840-F0DC-4299-B8E3-311EA10D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38660B-C5E1-42CA-94F8-342A8C700811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0177A8-374A-4138-954A-34AC6EA4E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3568" y="1230139"/>
            <a:ext cx="77768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литературы в 6-м классе по теме «В гостях у Сергея Есенина. Анализ стихотворения "Черемуха"»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над таблицей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Цветопись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(өӊ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Ароматопись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ru-RU" sz="20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чыт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Звукопись (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үн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endParaRPr lang="ru-RU" sz="2000" b="0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endParaRPr lang="ru-RU" sz="2000" b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endParaRPr lang="ru-RU" sz="2000" b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endParaRPr lang="ru-RU" sz="2000" b="0" dirty="0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Художественные языковые средства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67322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Сравнение  (</a:t>
                      </a:r>
                      <a:r>
                        <a:rPr lang="ru-RU" sz="2800" dirty="0" err="1" smtClean="0"/>
                        <a:t>деннелге</a:t>
                      </a:r>
                      <a:r>
                        <a:rPr lang="ru-RU" sz="2800" dirty="0" smtClean="0"/>
                        <a:t>)</a:t>
                      </a:r>
                      <a:endParaRPr lang="ru-RU" sz="2800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Олицетворение (</a:t>
                      </a:r>
                      <a:r>
                        <a:rPr lang="ru-RU" sz="2800" dirty="0" err="1" smtClean="0"/>
                        <a:t>диригжидилге</a:t>
                      </a:r>
                      <a:r>
                        <a:rPr lang="ru-RU" sz="2800" dirty="0" smtClean="0"/>
                        <a:t>) </a:t>
                      </a:r>
                      <a:endParaRPr lang="ru-RU" sz="2800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Эпитет </a:t>
                      </a:r>
                      <a:endParaRPr lang="ru-RU" sz="2800" dirty="0"/>
                    </a:p>
                  </a:txBody>
                  <a:tcPr marL="96520" marR="96520"/>
                </a:tc>
              </a:tr>
              <a:tr h="6732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6732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6732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эпизод на данном слайде?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секретарь\Pictures\Снимок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980728"/>
            <a:ext cx="792088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Сергей Александрович Есенин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любил родной край, свою родину – Россию. Он создал незабываемые поэтические картины родной земли, умело используя художественные средства. Не случайно до сих пор Есенин– поэт, которого поют больше, чем кого-либо другого.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.sakh.name/m/0/6/0669a752f7612f3fdcdb673d6739568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3744416" cy="33123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4283968" y="548680"/>
            <a:ext cx="0" cy="129614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283968" y="5354216"/>
            <a:ext cx="8384" cy="124313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1907704" y="1268760"/>
            <a:ext cx="880864" cy="10968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475656" y="5013176"/>
            <a:ext cx="1249288" cy="10549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11560" y="3645024"/>
            <a:ext cx="158417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96136" y="4797152"/>
            <a:ext cx="1152128" cy="7920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868144" y="1556792"/>
            <a:ext cx="1080120" cy="8640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300192" y="3573016"/>
            <a:ext cx="151216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– Каково было ваше настроения в начале урока? Изменилось ли оно к концу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 вы хотели сказать спасибо, кого поблагодарить?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 прошёл в тёплой, дружеской атмосфере. Большое спасибо.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0324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Домашнее задание: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выучить наизусть стихотворение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“Черемуха”, сделать иллюстрации к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стихотворению.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go1.imgsmail.ru/imgpreview?key=http%3A//mir-yagod.ru/wp-content/uploads/2011/08/cher%25D0%25B5muxazagotovka.jpg&amp;mb=imgdb_preview_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077072"/>
            <a:ext cx="2314575" cy="2016224"/>
          </a:xfrm>
          <a:prstGeom prst="rect">
            <a:avLst/>
          </a:prstGeom>
          <a:noFill/>
        </p:spPr>
      </p:pic>
      <p:pic>
        <p:nvPicPr>
          <p:cNvPr id="37892" name="Picture 4" descr="http://go1.imgsmail.ru/imgpreview?key=http%3A//flower.onego.ru/kustar/ena%5F5806.jpg&amp;mb=imgdb_preview_1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797152"/>
            <a:ext cx="2200275" cy="1863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Обучающие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умений анализировать идейное содержание лирического произведения, 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навыков выразительного  чтения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развитие речи, развитие навыков работы со стихотворным текстом,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умения понимать образность выразительность слова.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Воспитывающие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привить интерес к поэзии С.А.Есенина;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любви и бережного отношения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природе через стихотворение.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 уважения к культуре других народности;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Эпиграф </a:t>
            </a:r>
            <a:r>
              <a:rPr lang="ru-RU" sz="4900" b="1" i="1" dirty="0">
                <a:latin typeface="Times New Roman" pitchFamily="18" charset="0"/>
                <a:cs typeface="Times New Roman" pitchFamily="18" charset="0"/>
              </a:rPr>
              <a:t>к уроку: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Он поэт, поэт народный,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Он поэт родной земли!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С. Есенин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07524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Сергей Есенин</a:t>
            </a:r>
            <a:br>
              <a:rPr lang="ru-RU" b="1" dirty="0" smtClean="0"/>
            </a:br>
            <a:r>
              <a:rPr lang="ru-RU" b="1" dirty="0" smtClean="0"/>
              <a:t>1895-1925гг.</a:t>
            </a:r>
            <a:endParaRPr lang="ru-RU" b="1" dirty="0"/>
          </a:p>
        </p:txBody>
      </p:sp>
      <p:pic>
        <p:nvPicPr>
          <p:cNvPr id="19458" name="Picture 2" descr="http://afisha.yandex.ru/media/events/gallery/images/b9eb07f4d7e41e77bcfab8864778f2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40060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pedsovet.su/_ld/229/121819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8064896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7060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стихотворения «Черемуха»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les.novosibdom.ru/story/WOOOOOOOD/cheremucha/cheremucha_04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550" y="205740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641379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Черёмуха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дерево или кустарник с белыми душистыми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(Словарь Ожегова)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Черемуха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4726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Черемуха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душистая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 весною расцвела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ветки золотистые,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Что кудри, завила.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Кругом роса медвяная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Сползает по коре,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Под нею зелень пряная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Сияет в серебре.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рядом, у проталинки,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траве, между корней,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Бежит, струится маленький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Серебряный ручей.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Черемуха душистая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Развесившись, стоит,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зелень золотистая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солнышке горит.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Ручей волной гремучею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Все ветки обдает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вкрадчиво под кручею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Ей песенки поет.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Содержимое 8" descr="Цветущая сирень, черемуха картики, фото, видео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268760"/>
            <a:ext cx="425881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Словарная работа: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Медвяная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имеющий вкус или запах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мёда(ары чигири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чыттыг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амданныг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Зелень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пряная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душистая,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ароматная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чаагай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чыттыг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Зелень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растительность,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ногаан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унуштер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Проталинка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место, где стаял снег,  и открылась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земля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каранды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Гремучею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громко (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дааштыг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Вкрадчиво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старающий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вызвать расположение лестью,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любезностью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оожум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Круча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крутой спуск,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обрыв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кадыр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особенности лирического стихотворения вам известны?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 чем это стихотворение?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настроение передает автор? Как автору удается передать свои чувства и переживания читателю?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Какие чувства испытывает поэт?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</TotalTime>
  <Words>365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 Эпиграф к уроку: </vt:lpstr>
      <vt:lpstr>Сергей Есенин 1895-1925гг.</vt:lpstr>
      <vt:lpstr>Слайд 5</vt:lpstr>
      <vt:lpstr>Анализ стихотворения «Черемуха»</vt:lpstr>
      <vt:lpstr>Черемуха </vt:lpstr>
      <vt:lpstr>Словарная работа: </vt:lpstr>
      <vt:lpstr>Вопросы </vt:lpstr>
      <vt:lpstr>Работа над таблицей</vt:lpstr>
      <vt:lpstr>Художественные языковые средства</vt:lpstr>
      <vt:lpstr>Какой эпизод на данном слайде?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секретарь</dc:creator>
  <cp:lastModifiedBy>123</cp:lastModifiedBy>
  <cp:revision>14</cp:revision>
  <dcterms:created xsi:type="dcterms:W3CDTF">2013-03-12T06:55:53Z</dcterms:created>
  <dcterms:modified xsi:type="dcterms:W3CDTF">2013-03-13T01:52:36Z</dcterms:modified>
</cp:coreProperties>
</file>