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ПОЗДРАВЛЯЕМ 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 АБСОЛЮТНОЙ  ПОБЕДОЙ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ХХ Всероссийской научной конференции молодых исследователей «Шаг в будущее» (г.Москва)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САВЧЕНКО ДАШУ ( 11 А)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Желаем победы на соревнованиях молодых учёных Европейского союза!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Ей нет равных среди всех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будущих учёных России!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савченко ставрополь стенд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907704" y="1700808"/>
            <a:ext cx="5263492" cy="4899073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4" name="Picture 3" descr="C:\Documents and Settings\Tanechka\Desktop\Новая папка\Scan100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202315" cy="2088232"/>
          </a:xfrm>
          <a:prstGeom prst="rect">
            <a:avLst/>
          </a:prstGeom>
          <a:noFill/>
        </p:spPr>
      </p:pic>
      <p:pic>
        <p:nvPicPr>
          <p:cNvPr id="5" name="Picture 3" descr="C:\Documents and Settings\Tanechka\Desktop\Новая папка\Scan1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91872" y="0"/>
            <a:ext cx="1152128" cy="2061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Tanechka\Desktop\Новая папка\Scan10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4834" y="0"/>
            <a:ext cx="4799166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Tanechka\Desktop\Новая папка\Scan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204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Tanechka\Desktop\Новая папка\Scan10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0"/>
            <a:ext cx="49435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Tanechka\Desktop\Новая папка\Scan10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24382" cy="6840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Tanechka\Desktop\Новая папка\Scan10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4850407" cy="6858000"/>
          </a:xfrm>
          <a:prstGeom prst="rect">
            <a:avLst/>
          </a:prstGeom>
          <a:noFill/>
        </p:spPr>
      </p:pic>
      <p:pic>
        <p:nvPicPr>
          <p:cNvPr id="6" name="Picture 3" descr="C:\Documents and Settings\Tanechka\Desktop\Новая папка\Scan1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23520" y="0"/>
            <a:ext cx="43204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Documents and Settings\Tanechka\Desktop\Новая папка\Scan10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47456" y="0"/>
            <a:ext cx="4896544" cy="6858000"/>
          </a:xfrm>
          <a:prstGeom prst="rect">
            <a:avLst/>
          </a:prstGeom>
          <a:noFill/>
        </p:spPr>
      </p:pic>
      <p:pic>
        <p:nvPicPr>
          <p:cNvPr id="5122" name="Picture 2" descr="C:\Documents and Settings\Tanechka\Desktop\Новая папка\Scan1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pic>
        <p:nvPicPr>
          <p:cNvPr id="5123" name="Picture 3" descr="C:\Documents and Settings\Tanechka\Desktop\Новая папка\Scan1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91872" y="4796297"/>
            <a:ext cx="1152128" cy="2061703"/>
          </a:xfrm>
          <a:prstGeom prst="rect">
            <a:avLst/>
          </a:prstGeom>
          <a:noFill/>
        </p:spPr>
      </p:pic>
      <p:pic>
        <p:nvPicPr>
          <p:cNvPr id="6" name="Picture 3" descr="C:\Documents and Settings\Tanechka\Desktop\Новая папка\Scan10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769768"/>
            <a:ext cx="1202315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ПОЗДРАВЛЯЕМ   С АБСОЛЮТНОЙ  ПОБЕДОЙ   в ХХ Всероссийской научной конференции молодых исследователей «Шаг в будущее» (г.Москва) САВЧЕНКО ДАШУ ( 11 А)  Желаем победы на соревнованиях молодых учёных Европейского союза!</vt:lpstr>
      <vt:lpstr>Ей нет равных среди всех  будущих учёных России!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ПОЗДРАВЛЯЕМ  С ПОБЕДОЙ   В ХХ Всероссийской научной конференции молодых исследователей «Шаг в будущее»,  г. Москва!!!  САВЧЕНКО ДАШУ(11 А)  и   её научного руководителя-  Т.В. ДЗЮБА! </dc:title>
  <cp:lastModifiedBy>Tanya</cp:lastModifiedBy>
  <cp:revision>10</cp:revision>
  <dcterms:modified xsi:type="dcterms:W3CDTF">2013-04-04T19:56:32Z</dcterms:modified>
</cp:coreProperties>
</file>