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69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8A8E9-4CD2-454A-BE8D-21E8928979C1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52419-21DC-41F9-AC8C-53E290A7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707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52419-21DC-41F9-AC8C-53E290A7329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Tm="9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Tm="900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4;&#1099;%20&#1073;&#1091;&#1076;&#1091;&#1097;&#1077;&#1077;%20&#1057;&#1077;&#1074;&#1077;&#1088;&#1086;&#1076;&#1074;&#1080;&#1085;&#1089;&#1082;&#1072;\&#1088;&#1072;&#1073;&#1086;&#1090;&#1072;\&#1058;&#1088;&#1086;&#1092;&#1080;&#1084;%20-%20&#1057;&#1077;&#1074;&#1077;&#1088;&#1086;&#1076;&#1074;&#1080;&#1085;&#1089;&#1082;1.mp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Трофим - Северодвинск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501222" y="6143644"/>
            <a:ext cx="304800" cy="304800"/>
          </a:xfrm>
          <a:prstGeom prst="rect">
            <a:avLst/>
          </a:prstGeom>
        </p:spPr>
      </p:pic>
      <p:pic>
        <p:nvPicPr>
          <p:cNvPr id="4" name="Рисунок 3" descr="00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572132" y="3286124"/>
            <a:ext cx="3257544" cy="1857388"/>
          </a:xfrm>
          <a:prstGeom prst="rect">
            <a:avLst/>
          </a:prstGeom>
        </p:spPr>
        <p:txBody>
          <a:bodyPr vert="horz" lIns="100584" tIns="4572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57166"/>
            <a:ext cx="77700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Северодвинск! </a:t>
            </a:r>
            <a:b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 чего все начиналось…</a:t>
            </a:r>
            <a:endParaRPr lang="ru-RU" sz="5400" b="1" dirty="0">
              <a:ln/>
              <a:solidFill>
                <a:schemeClr val="accent5">
                  <a:tint val="50000"/>
                  <a:satMod val="18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5" name="Рисунок 4" descr="1294185768_17302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357562"/>
            <a:ext cx="5458804" cy="31213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Содержимое 3" descr="d24447578be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59918" y="1357298"/>
            <a:ext cx="5303258" cy="24288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 (ул. Карла Маркса)</a:t>
            </a:r>
            <a:endParaRPr lang="ru-RU" dirty="0"/>
          </a:p>
        </p:txBody>
      </p:sp>
      <p:pic>
        <p:nvPicPr>
          <p:cNvPr id="4" name="Содержимое 3" descr="с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6286544" cy="41682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До…(ТЦ «Радуга»)</a:t>
            </a:r>
            <a:endParaRPr lang="ru-RU" dirty="0"/>
          </a:p>
        </p:txBody>
      </p:sp>
      <p:pic>
        <p:nvPicPr>
          <p:cNvPr id="6" name="Содержимое 5" descr="с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071678"/>
            <a:ext cx="5753100" cy="3905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с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541446"/>
            <a:ext cx="6419872" cy="48149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До…(Стадион «Север»)</a:t>
            </a:r>
            <a:endParaRPr lang="ru-RU" dirty="0"/>
          </a:p>
        </p:txBody>
      </p:sp>
      <p:pic>
        <p:nvPicPr>
          <p:cNvPr id="4" name="Содержимое 3" descr="с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b5fab3bb5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19975"/>
            <a:ext cx="6848500" cy="5136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adc392ec1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5645952"/>
            <a:ext cx="8043890" cy="12120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 сейчас на улицах города Северодвинска…</a:t>
            </a:r>
            <a:endParaRPr lang="ru-RU" dirty="0"/>
          </a:p>
        </p:txBody>
      </p:sp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До…(Ул.Ленина)</a:t>
            </a:r>
            <a:endParaRPr lang="ru-RU" dirty="0"/>
          </a:p>
        </p:txBody>
      </p:sp>
      <p:pic>
        <p:nvPicPr>
          <p:cNvPr id="4" name="Содержимое 3" descr="с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826522"/>
            <a:ext cx="6380126" cy="42456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14554"/>
            <a:ext cx="7772400" cy="49315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Северодвинск — город (с 1938) в России, областного подчинения, расположен на территории одноимённого муниципального городского округа «Северодвинск» Архангельской области, центр атомного судостроения России.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Tm="9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До…(Советские машинки)</a:t>
            </a:r>
            <a:endParaRPr lang="ru-RU" dirty="0"/>
          </a:p>
        </p:txBody>
      </p:sp>
      <p:pic>
        <p:nvPicPr>
          <p:cNvPr id="4" name="Содержимое 3" descr="с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avt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928802"/>
            <a:ext cx="6350000" cy="4229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До…(Площадь Ленина)</a:t>
            </a:r>
            <a:endParaRPr lang="ru-RU" dirty="0"/>
          </a:p>
        </p:txBody>
      </p:sp>
      <p:pic>
        <p:nvPicPr>
          <p:cNvPr id="4" name="Содержимое 3" descr="с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4050" y="2112962"/>
            <a:ext cx="5753100" cy="3914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0_2b99_d0644d93_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6451">
            <a:off x="4929190" y="3357562"/>
            <a:ext cx="3905277" cy="29289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3335">
            <a:off x="697206" y="1595110"/>
            <a:ext cx="4381531" cy="32861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4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4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 (Автобус «Львов»)</a:t>
            </a:r>
            <a:endParaRPr lang="ru-RU" dirty="0"/>
          </a:p>
        </p:txBody>
      </p:sp>
      <p:pic>
        <p:nvPicPr>
          <p:cNvPr id="4" name="Содержимое 3" descr="с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643050"/>
            <a:ext cx="5297173" cy="4183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resiz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928802"/>
            <a:ext cx="5255093" cy="35209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72466" cy="1643074"/>
          </a:xfrm>
        </p:spPr>
        <p:txBody>
          <a:bodyPr/>
          <a:lstStyle/>
          <a:p>
            <a:pPr algn="ctr"/>
            <a:r>
              <a:rPr lang="ru-RU" dirty="0" smtClean="0"/>
              <a:t>Взгляд на будущее Северодвинска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000" t="26597" r="30250" b="26528"/>
          <a:stretch>
            <a:fillRect/>
          </a:stretch>
        </p:blipFill>
        <p:spPr bwMode="auto">
          <a:xfrm>
            <a:off x="2143108" y="1928802"/>
            <a:ext cx="4857784" cy="4701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000" t="32813" r="34401" b="2968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00100" y="464344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/>
              <a:t>Белые ночи</a:t>
            </a:r>
            <a:endParaRPr lang="ru-RU" sz="5400" b="1" i="1" dirty="0"/>
          </a:p>
        </p:txBody>
      </p:sp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571744"/>
            <a:ext cx="7772400" cy="2286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B53D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BFF2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До…(Центральный Универмаг)</a:t>
            </a:r>
            <a:endParaRPr lang="ru-RU" dirty="0"/>
          </a:p>
        </p:txBody>
      </p:sp>
      <p:pic>
        <p:nvPicPr>
          <p:cNvPr id="4" name="Содержимое 3" descr="с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7500990" cy="45949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285860"/>
            <a:ext cx="2619375" cy="17430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Lk3Kzl4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500438"/>
            <a:ext cx="4532322" cy="30457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Содержимое 3" descr="224468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1214422"/>
            <a:ext cx="4573885" cy="30321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До…(Площадь Просянкина)</a:t>
            </a:r>
            <a:endParaRPr lang="ru-RU" dirty="0"/>
          </a:p>
        </p:txBody>
      </p:sp>
      <p:pic>
        <p:nvPicPr>
          <p:cNvPr id="5" name="Рисунок 4" descr="b9c89f091f3d47538358032699d9a5c4JP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1714488"/>
            <a:ext cx="4762503" cy="35718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3" descr="с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428868"/>
            <a:ext cx="400052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7" name="Содержимое 6" descr="6394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857364"/>
            <a:ext cx="4394569" cy="29273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63946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000372"/>
            <a:ext cx="4151487" cy="2765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До…(Вокзал)</a:t>
            </a:r>
            <a:endParaRPr lang="ru-RU" dirty="0"/>
          </a:p>
        </p:txBody>
      </p:sp>
      <p:pic>
        <p:nvPicPr>
          <p:cNvPr id="4" name="Содержимое 3" descr="с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571612"/>
            <a:ext cx="7053343" cy="446088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сейчас…</a:t>
            </a:r>
            <a:endParaRPr lang="ru-RU" dirty="0"/>
          </a:p>
        </p:txBody>
      </p:sp>
      <p:pic>
        <p:nvPicPr>
          <p:cNvPr id="4" name="Содержимое 3" descr="с2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1380710"/>
            <a:ext cx="6634186" cy="49756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До…(Пляж острова </a:t>
            </a:r>
            <a:r>
              <a:rPr lang="ru-RU" dirty="0" err="1" smtClean="0"/>
              <a:t>Ягры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Содержимое 3" descr="с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3506" y="1784350"/>
            <a:ext cx="6654188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199</TotalTime>
  <Words>116</Words>
  <Application>Microsoft Office PowerPoint</Application>
  <PresentationFormat>Экран (4:3)</PresentationFormat>
  <Paragraphs>30</Paragraphs>
  <Slides>28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Метро</vt:lpstr>
      <vt:lpstr>Презентация PowerPoint</vt:lpstr>
      <vt:lpstr>История города</vt:lpstr>
      <vt:lpstr>До…(Центральный Универмаг)</vt:lpstr>
      <vt:lpstr>И сейчас…</vt:lpstr>
      <vt:lpstr>До…(Площадь Просянкина)</vt:lpstr>
      <vt:lpstr>И сейчас…</vt:lpstr>
      <vt:lpstr>До…(Вокзал)</vt:lpstr>
      <vt:lpstr>И сейчас…</vt:lpstr>
      <vt:lpstr>До…(Пляж острова Ягры)</vt:lpstr>
      <vt:lpstr>И сейчас…</vt:lpstr>
      <vt:lpstr>До… (ул. Карла Маркса)</vt:lpstr>
      <vt:lpstr>И сейчас…</vt:lpstr>
      <vt:lpstr>До…(ТЦ «Радуга»)</vt:lpstr>
      <vt:lpstr>И сейчас…</vt:lpstr>
      <vt:lpstr>До…(Стадион «Север»)</vt:lpstr>
      <vt:lpstr>И сейчас…</vt:lpstr>
      <vt:lpstr>Презентация PowerPoint</vt:lpstr>
      <vt:lpstr>До…(Ул.Ленина)</vt:lpstr>
      <vt:lpstr>И сейчас…</vt:lpstr>
      <vt:lpstr>До…(Советские машинки)</vt:lpstr>
      <vt:lpstr>И сейчас…</vt:lpstr>
      <vt:lpstr>До…(Площадь Ленина)</vt:lpstr>
      <vt:lpstr>И сейчас…</vt:lpstr>
      <vt:lpstr>До… (Автобус «Львов»)</vt:lpstr>
      <vt:lpstr>И сейчас…</vt:lpstr>
      <vt:lpstr>Взгляд на будущее Северодвинска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будущее Северодвинска!</dc:title>
  <cp:lastModifiedBy>дом</cp:lastModifiedBy>
  <cp:revision>27</cp:revision>
  <dcterms:modified xsi:type="dcterms:W3CDTF">2013-04-04T14:50:30Z</dcterms:modified>
</cp:coreProperties>
</file>