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FCE3-6DF3-4440-A477-21D9B60749D9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06E0-E8B2-45A7-8E49-71C10CC8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FCE3-6DF3-4440-A477-21D9B60749D9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06E0-E8B2-45A7-8E49-71C10CC8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FCE3-6DF3-4440-A477-21D9B60749D9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06E0-E8B2-45A7-8E49-71C10CC8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FCE3-6DF3-4440-A477-21D9B60749D9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06E0-E8B2-45A7-8E49-71C10CC8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FCE3-6DF3-4440-A477-21D9B60749D9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06E0-E8B2-45A7-8E49-71C10CC8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FCE3-6DF3-4440-A477-21D9B60749D9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06E0-E8B2-45A7-8E49-71C10CC8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FCE3-6DF3-4440-A477-21D9B60749D9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06E0-E8B2-45A7-8E49-71C10CC8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FCE3-6DF3-4440-A477-21D9B60749D9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06E0-E8B2-45A7-8E49-71C10CC8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FCE3-6DF3-4440-A477-21D9B60749D9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06E0-E8B2-45A7-8E49-71C10CC8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FCE3-6DF3-4440-A477-21D9B60749D9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06E0-E8B2-45A7-8E49-71C10CC8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FCE3-6DF3-4440-A477-21D9B60749D9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06E0-E8B2-45A7-8E49-71C10CC8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2FCE3-6DF3-4440-A477-21D9B60749D9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106E0-E8B2-45A7-8E49-71C10CC886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22431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Детские художественные работы к уроку-игре от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«0 до 10»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в 6-а классе</a:t>
            </a:r>
            <a:endParaRPr lang="ru-RU" dirty="0"/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Нумерация чисел»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500042"/>
            <a:ext cx="5851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ГКОУ РО школа – интернат </a:t>
            </a:r>
            <a:r>
              <a:rPr lang="en-US" b="1" dirty="0"/>
              <a:t>VIII</a:t>
            </a:r>
            <a:r>
              <a:rPr lang="ru-RU" b="1" dirty="0"/>
              <a:t> вида № 14 г. Волгодонска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Сканер\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3374"/>
          <a:stretch>
            <a:fillRect/>
          </a:stretch>
        </p:blipFill>
        <p:spPr bwMode="auto">
          <a:xfrm>
            <a:off x="571472" y="1582726"/>
            <a:ext cx="3143272" cy="4470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628" y="1500174"/>
            <a:ext cx="2876108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287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5857892"/>
            <a:ext cx="1774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Сергеенко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1500174"/>
            <a:ext cx="2876108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287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5715016"/>
            <a:ext cx="1573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Бирюков Гена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F:\Сканер\003.jpg"/>
          <p:cNvPicPr>
            <a:picLocks noChangeAspect="1" noChangeArrowheads="1"/>
          </p:cNvPicPr>
          <p:nvPr/>
        </p:nvPicPr>
        <p:blipFill>
          <a:blip r:embed="rId2"/>
          <a:srcRect r="5053"/>
          <a:stretch>
            <a:fillRect/>
          </a:stretch>
        </p:blipFill>
        <p:spPr bwMode="auto">
          <a:xfrm>
            <a:off x="428596" y="1571613"/>
            <a:ext cx="2714644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28662" y="5572140"/>
            <a:ext cx="1821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Окопная Оксана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1142984"/>
            <a:ext cx="4357718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7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287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6" name="Picture 2" descr="F:\Сканер\011.jpg"/>
          <p:cNvPicPr>
            <a:picLocks noChangeAspect="1" noChangeArrowheads="1"/>
          </p:cNvPicPr>
          <p:nvPr/>
        </p:nvPicPr>
        <p:blipFill>
          <a:blip r:embed="rId2"/>
          <a:srcRect r="7975" b="9598"/>
          <a:stretch>
            <a:fillRect/>
          </a:stretch>
        </p:blipFill>
        <p:spPr bwMode="auto">
          <a:xfrm>
            <a:off x="285720" y="1500174"/>
            <a:ext cx="2857520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Сканер\0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16294" b="7692"/>
          <a:stretch>
            <a:fillRect/>
          </a:stretch>
        </p:blipFill>
        <p:spPr bwMode="auto">
          <a:xfrm rot="5400000">
            <a:off x="220841" y="1779367"/>
            <a:ext cx="4273162" cy="34290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5572140"/>
            <a:ext cx="1827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Прокофьев Петя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1285860"/>
            <a:ext cx="2928958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287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85852" y="5429264"/>
            <a:ext cx="197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Слюсарев Сережа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1357298"/>
            <a:ext cx="4143372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7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287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 descr="F:\Сканер\009.jpg"/>
          <p:cNvPicPr>
            <a:picLocks noChangeAspect="1" noChangeArrowheads="1"/>
          </p:cNvPicPr>
          <p:nvPr/>
        </p:nvPicPr>
        <p:blipFill>
          <a:blip r:embed="rId2"/>
          <a:srcRect b="5674"/>
          <a:stretch>
            <a:fillRect/>
          </a:stretch>
        </p:blipFill>
        <p:spPr bwMode="auto">
          <a:xfrm>
            <a:off x="428596" y="2000240"/>
            <a:ext cx="4267200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Цели:</a:t>
            </a:r>
            <a:r>
              <a:rPr lang="ru-RU" sz="3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достижение высокой заинтересованности и максимально полной вовлеченности обучающихся в игровой процесс; раскрытие и развитие потенциала ребенка; формирование и развитие навыков совместной деятельности; создание условий для развития творческого мышления.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Ребята готовились к этому уроку заранее. </a:t>
            </a:r>
          </a:p>
          <a:p>
            <a:pPr algn="ctr">
              <a:buNone/>
            </a:pPr>
            <a:r>
              <a:rPr lang="ru-RU" dirty="0" smtClean="0"/>
              <a:t>А именно: подбирали предметы, фигуры, животных, которые похожи на цифры.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На следующих слайдах смотрите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что у нас получилось!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85852" y="5429264"/>
            <a:ext cx="1886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Голопяткин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Тима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1285860"/>
            <a:ext cx="2928958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7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</a:t>
            </a:r>
            <a:endParaRPr lang="ru-RU" sz="287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F:\Сканер\008.jpg"/>
          <p:cNvPicPr>
            <a:picLocks noChangeAspect="1" noChangeArrowheads="1"/>
          </p:cNvPicPr>
          <p:nvPr/>
        </p:nvPicPr>
        <p:blipFill>
          <a:blip r:embed="rId2"/>
          <a:srcRect l="16741" r="4575" b="5674"/>
          <a:stretch>
            <a:fillRect/>
          </a:stretch>
        </p:blipFill>
        <p:spPr bwMode="auto">
          <a:xfrm>
            <a:off x="857224" y="2000240"/>
            <a:ext cx="3357586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1357298"/>
            <a:ext cx="3000396" cy="46518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7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287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5715016"/>
            <a:ext cx="1718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Иващенко Катя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F:\Сканер\004.jpg"/>
          <p:cNvPicPr>
            <a:picLocks noChangeAspect="1" noChangeArrowheads="1"/>
          </p:cNvPicPr>
          <p:nvPr/>
        </p:nvPicPr>
        <p:blipFill>
          <a:blip r:embed="rId2"/>
          <a:srcRect r="4294"/>
          <a:stretch>
            <a:fillRect/>
          </a:stretch>
        </p:blipFill>
        <p:spPr bwMode="auto">
          <a:xfrm>
            <a:off x="500034" y="1571612"/>
            <a:ext cx="2786082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Сканер\0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526" b="3374"/>
          <a:stretch>
            <a:fillRect/>
          </a:stretch>
        </p:blipFill>
        <p:spPr bwMode="auto">
          <a:xfrm>
            <a:off x="642910" y="2071678"/>
            <a:ext cx="3643338" cy="30003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628" y="1500174"/>
            <a:ext cx="2876108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7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287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5857892"/>
            <a:ext cx="1534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Евсеев Артем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85852" y="5429264"/>
            <a:ext cx="149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Гречко Слава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1142984"/>
            <a:ext cx="4357718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287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2" name="Picture 2" descr="F:\Сканер\010.jpg"/>
          <p:cNvPicPr>
            <a:picLocks noChangeAspect="1" noChangeArrowheads="1"/>
          </p:cNvPicPr>
          <p:nvPr/>
        </p:nvPicPr>
        <p:blipFill>
          <a:blip r:embed="rId2"/>
          <a:srcRect r="5128"/>
          <a:stretch>
            <a:fillRect/>
          </a:stretch>
        </p:blipFill>
        <p:spPr bwMode="auto">
          <a:xfrm>
            <a:off x="714348" y="1428736"/>
            <a:ext cx="2643206" cy="3828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1142984"/>
            <a:ext cx="2928958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7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287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5572140"/>
            <a:ext cx="1693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Шуликов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Леша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F:\Сканер\006.jpg"/>
          <p:cNvPicPr>
            <a:picLocks noChangeAspect="1" noChangeArrowheads="1"/>
          </p:cNvPicPr>
          <p:nvPr/>
        </p:nvPicPr>
        <p:blipFill>
          <a:blip r:embed="rId2"/>
          <a:srcRect r="5674"/>
          <a:stretch>
            <a:fillRect/>
          </a:stretch>
        </p:blipFill>
        <p:spPr bwMode="auto">
          <a:xfrm>
            <a:off x="500034" y="1071546"/>
            <a:ext cx="2928958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1142984"/>
            <a:ext cx="2928958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287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5572140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Власов Слава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F:\Сканер\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157925">
            <a:off x="65279" y="1685081"/>
            <a:ext cx="4267200" cy="3105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Детские художественные работы к уроку-игре от «0 до 10»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Интернат №14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художественные работы к уроку-игре от «0 до 10»</dc:title>
  <dc:creator>Пользователь</dc:creator>
  <cp:lastModifiedBy>Пользователь</cp:lastModifiedBy>
  <cp:revision>1</cp:revision>
  <dcterms:created xsi:type="dcterms:W3CDTF">2013-04-04T10:45:59Z</dcterms:created>
  <dcterms:modified xsi:type="dcterms:W3CDTF">2013-04-04T10:46:55Z</dcterms:modified>
</cp:coreProperties>
</file>