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0" r:id="rId2"/>
    <p:sldId id="269" r:id="rId3"/>
    <p:sldId id="261" r:id="rId4"/>
    <p:sldId id="272" r:id="rId5"/>
    <p:sldId id="264" r:id="rId6"/>
    <p:sldId id="273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EB4A6-07CC-440B-8452-970749AC6236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DE967-173B-4D6C-B46B-0C06D9741D6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EB4A6-07CC-440B-8452-970749AC6236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DE967-173B-4D6C-B46B-0C06D9741D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EB4A6-07CC-440B-8452-970749AC6236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DE967-173B-4D6C-B46B-0C06D9741D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EB4A6-07CC-440B-8452-970749AC6236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DE967-173B-4D6C-B46B-0C06D9741D6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EB4A6-07CC-440B-8452-970749AC6236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DE967-173B-4D6C-B46B-0C06D9741D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EB4A6-07CC-440B-8452-970749AC6236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DE967-173B-4D6C-B46B-0C06D9741D6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EB4A6-07CC-440B-8452-970749AC6236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DE967-173B-4D6C-B46B-0C06D9741D6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EB4A6-07CC-440B-8452-970749AC6236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DE967-173B-4D6C-B46B-0C06D9741D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EB4A6-07CC-440B-8452-970749AC6236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DE967-173B-4D6C-B46B-0C06D9741D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EB4A6-07CC-440B-8452-970749AC6236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DE967-173B-4D6C-B46B-0C06D9741D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EB4A6-07CC-440B-8452-970749AC6236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DE967-173B-4D6C-B46B-0C06D9741D6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23EB4A6-07CC-440B-8452-970749AC6236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22DE967-173B-4D6C-B46B-0C06D9741D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8535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766601"/>
            <a:ext cx="725871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5. С какой басней можно сравнить эти слова?</a:t>
            </a:r>
          </a:p>
          <a:p>
            <a:r>
              <a:rPr lang="ru-RU" sz="2800" dirty="0"/>
              <a:t>	</a:t>
            </a:r>
            <a:endParaRPr lang="ru-RU" sz="2800" dirty="0" smtClean="0"/>
          </a:p>
          <a:p>
            <a:r>
              <a:rPr lang="ru-RU" sz="2800" dirty="0"/>
              <a:t>	</a:t>
            </a:r>
            <a:r>
              <a:rPr lang="ru-RU" sz="2800" dirty="0" smtClean="0">
                <a:solidFill>
                  <a:srgbClr val="C00000"/>
                </a:solidFill>
              </a:rPr>
              <a:t>« Пишите крупнее я плохо вижу.»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91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2739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5" y="1340768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6. Назовите басню, где героиня решила полакомиться «дамскими пальчиками?»</a:t>
            </a:r>
          </a:p>
          <a:p>
            <a:r>
              <a:rPr lang="ru-RU" sz="2400" dirty="0">
                <a:solidFill>
                  <a:srgbClr val="7030A0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60457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64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3703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1" y="1484784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7. Кого Крылов называет в своей басне « попрыгуньей?»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08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8385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179</TotalTime>
  <Words>34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ОЛЕГ</cp:lastModifiedBy>
  <cp:revision>20</cp:revision>
  <dcterms:created xsi:type="dcterms:W3CDTF">2012-10-21T15:32:07Z</dcterms:created>
  <dcterms:modified xsi:type="dcterms:W3CDTF">2013-04-04T10:16:41Z</dcterms:modified>
</cp:coreProperties>
</file>