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9" r:id="rId4"/>
    <p:sldId id="27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7" autoAdjust="0"/>
    <p:restoredTop sz="9466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13"/>
              </a:rPr>
              <a:t>Powerpoint Templates</a:t>
            </a:r>
            <a:endParaRPr lang="fr-FR"/>
          </a:p>
        </p:txBody>
      </p:sp>
      <p:pic>
        <p:nvPicPr>
          <p:cNvPr id="1052" name="Picture 28" descr="bvc j iafsd fzeo ez f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BB71A"/>
                </a:solidFill>
              </a:rPr>
              <a:t>Page </a:t>
            </a:r>
            <a:fld id="{AE6629DC-0178-433B-9118-4B5715E0AED3}" type="slidenum">
              <a:rPr lang="fr-FR" b="1">
                <a:solidFill>
                  <a:srgbClr val="2BB71A"/>
                </a:solidFill>
              </a:rPr>
              <a:pPr/>
              <a:t>‹#›</a:t>
            </a:fld>
            <a:endParaRPr lang="fr-FR" b="1">
              <a:solidFill>
                <a:srgbClr val="2BB71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«Здоровая семья- здоровая нация!»</a:t>
            </a:r>
          </a:p>
          <a:p>
            <a:r>
              <a:rPr lang="ru-RU" dirty="0" smtClean="0"/>
              <a:t>Клевцова Кристина Федоровна</a:t>
            </a:r>
          </a:p>
          <a:p>
            <a:r>
              <a:rPr lang="ru-RU" dirty="0" smtClean="0"/>
              <a:t>МБОУ «СОШ с.Большая </a:t>
            </a:r>
            <a:r>
              <a:rPr lang="ru-RU" dirty="0" err="1" smtClean="0"/>
              <a:t>Чечуйка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с.Большая </a:t>
            </a:r>
            <a:r>
              <a:rPr lang="ru-RU" dirty="0" err="1" smtClean="0"/>
              <a:t>Чечуйка</a:t>
            </a:r>
            <a:endParaRPr lang="ru-RU" dirty="0" smtClean="0"/>
          </a:p>
          <a:p>
            <a:r>
              <a:rPr lang="ru-RU" dirty="0" smtClean="0"/>
              <a:t>Саратовская область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Documents and Settings\user\Рабочий стол\кристина\Копия CIMG01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204864"/>
            <a:ext cx="4932040" cy="369903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mtClean="0"/>
              <a:t>Чтобы </a:t>
            </a:r>
            <a:r>
              <a:rPr lang="ru-RU" dirty="0" smtClean="0"/>
              <a:t>день наш был в порядке, начинай его </a:t>
            </a:r>
            <a:r>
              <a:rPr lang="ru-RU" smtClean="0"/>
              <a:t>с зарядки!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Последний этап «Лыжни России»- призовое место!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2013-01-19 11.22.2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3391979" cy="5445224"/>
          </a:xfrm>
          <a:prstGeom prst="rect">
            <a:avLst/>
          </a:prstGeom>
          <a:noFill/>
        </p:spPr>
      </p:pic>
      <p:pic>
        <p:nvPicPr>
          <p:cNvPr id="5" name="Picture 4" descr="D:\Мои док\Мои рисунки\Изображение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3903735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за здоровье нации</a:t>
            </a:r>
            <a:endParaRPr lang="ru-RU" dirty="0"/>
          </a:p>
        </p:txBody>
      </p:sp>
      <p:pic>
        <p:nvPicPr>
          <p:cNvPr id="5122" name="Picture 2" descr="C:\Users\User\Desktop\Кристина\DSCN0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16094"/>
            <a:ext cx="6589208" cy="49419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Труд-это здоровье</a:t>
            </a:r>
            <a:endParaRPr lang="ru-RU" dirty="0"/>
          </a:p>
        </p:txBody>
      </p:sp>
      <p:pic>
        <p:nvPicPr>
          <p:cNvPr id="2049" name="Picture 1" descr="C:\Documents and Settings\user\Рабочий стол\кристина\CIMG0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439" y="1124744"/>
            <a:ext cx="7296810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8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Тема118</Template>
  <TotalTime>489</TotalTime>
  <Words>46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Тема118</vt:lpstr>
      <vt:lpstr>Слайд 1</vt:lpstr>
      <vt:lpstr>Слайд 2</vt:lpstr>
      <vt:lpstr>Последний этап «Лыжни России»- призовое место!</vt:lpstr>
      <vt:lpstr>Мы за здоровье нации</vt:lpstr>
      <vt:lpstr>Труд-это здоровье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Спортивная семейка</dc:title>
  <dc:creator>Admin</dc:creator>
  <cp:lastModifiedBy>user</cp:lastModifiedBy>
  <cp:revision>54</cp:revision>
  <dcterms:created xsi:type="dcterms:W3CDTF">2013-03-16T16:26:50Z</dcterms:created>
  <dcterms:modified xsi:type="dcterms:W3CDTF">2013-04-04T05:38:04Z</dcterms:modified>
</cp:coreProperties>
</file>