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2"/>
  </p:notesMasterIdLst>
  <p:sldIdLst>
    <p:sldId id="256" r:id="rId2"/>
    <p:sldId id="257" r:id="rId3"/>
    <p:sldId id="258" r:id="rId4"/>
    <p:sldId id="259" r:id="rId5"/>
    <p:sldId id="260" r:id="rId6"/>
    <p:sldId id="261" r:id="rId7"/>
    <p:sldId id="262" r:id="rId8"/>
    <p:sldId id="264" r:id="rId9"/>
    <p:sldId id="265" r:id="rId10"/>
    <p:sldId id="266" r:id="rId11"/>
  </p:sldIdLst>
  <p:sldSz cx="7169150" cy="5376863" type="B5ISO"/>
  <p:notesSz cx="6858000" cy="9144000"/>
  <p:defaultTextStyle>
    <a:defPPr>
      <a:defRPr lang="ru-RU"/>
    </a:defPPr>
    <a:lvl1pPr marL="0" algn="l" defTabSz="684246" rtl="0" eaLnBrk="1" latinLnBrk="0" hangingPunct="1">
      <a:defRPr sz="1300" kern="1200">
        <a:solidFill>
          <a:schemeClr val="tx1"/>
        </a:solidFill>
        <a:latin typeface="+mn-lt"/>
        <a:ea typeface="+mn-ea"/>
        <a:cs typeface="+mn-cs"/>
      </a:defRPr>
    </a:lvl1pPr>
    <a:lvl2pPr marL="342123" algn="l" defTabSz="684246" rtl="0" eaLnBrk="1" latinLnBrk="0" hangingPunct="1">
      <a:defRPr sz="1300" kern="1200">
        <a:solidFill>
          <a:schemeClr val="tx1"/>
        </a:solidFill>
        <a:latin typeface="+mn-lt"/>
        <a:ea typeface="+mn-ea"/>
        <a:cs typeface="+mn-cs"/>
      </a:defRPr>
    </a:lvl2pPr>
    <a:lvl3pPr marL="684246" algn="l" defTabSz="684246" rtl="0" eaLnBrk="1" latinLnBrk="0" hangingPunct="1">
      <a:defRPr sz="1300" kern="1200">
        <a:solidFill>
          <a:schemeClr val="tx1"/>
        </a:solidFill>
        <a:latin typeface="+mn-lt"/>
        <a:ea typeface="+mn-ea"/>
        <a:cs typeface="+mn-cs"/>
      </a:defRPr>
    </a:lvl3pPr>
    <a:lvl4pPr marL="1026368" algn="l" defTabSz="684246" rtl="0" eaLnBrk="1" latinLnBrk="0" hangingPunct="1">
      <a:defRPr sz="1300" kern="1200">
        <a:solidFill>
          <a:schemeClr val="tx1"/>
        </a:solidFill>
        <a:latin typeface="+mn-lt"/>
        <a:ea typeface="+mn-ea"/>
        <a:cs typeface="+mn-cs"/>
      </a:defRPr>
    </a:lvl4pPr>
    <a:lvl5pPr marL="1368491" algn="l" defTabSz="684246" rtl="0" eaLnBrk="1" latinLnBrk="0" hangingPunct="1">
      <a:defRPr sz="1300" kern="1200">
        <a:solidFill>
          <a:schemeClr val="tx1"/>
        </a:solidFill>
        <a:latin typeface="+mn-lt"/>
        <a:ea typeface="+mn-ea"/>
        <a:cs typeface="+mn-cs"/>
      </a:defRPr>
    </a:lvl5pPr>
    <a:lvl6pPr marL="1710614" algn="l" defTabSz="684246" rtl="0" eaLnBrk="1" latinLnBrk="0" hangingPunct="1">
      <a:defRPr sz="1300" kern="1200">
        <a:solidFill>
          <a:schemeClr val="tx1"/>
        </a:solidFill>
        <a:latin typeface="+mn-lt"/>
        <a:ea typeface="+mn-ea"/>
        <a:cs typeface="+mn-cs"/>
      </a:defRPr>
    </a:lvl6pPr>
    <a:lvl7pPr marL="2052737" algn="l" defTabSz="684246" rtl="0" eaLnBrk="1" latinLnBrk="0" hangingPunct="1">
      <a:defRPr sz="1300" kern="1200">
        <a:solidFill>
          <a:schemeClr val="tx1"/>
        </a:solidFill>
        <a:latin typeface="+mn-lt"/>
        <a:ea typeface="+mn-ea"/>
        <a:cs typeface="+mn-cs"/>
      </a:defRPr>
    </a:lvl7pPr>
    <a:lvl8pPr marL="2394859" algn="l" defTabSz="684246" rtl="0" eaLnBrk="1" latinLnBrk="0" hangingPunct="1">
      <a:defRPr sz="1300" kern="1200">
        <a:solidFill>
          <a:schemeClr val="tx1"/>
        </a:solidFill>
        <a:latin typeface="+mn-lt"/>
        <a:ea typeface="+mn-ea"/>
        <a:cs typeface="+mn-cs"/>
      </a:defRPr>
    </a:lvl8pPr>
    <a:lvl9pPr marL="2736982" algn="l" defTabSz="684246" rtl="0" eaLnBrk="1" latinLnBrk="0" hangingPunct="1">
      <a:defRPr sz="1300" kern="1200">
        <a:solidFill>
          <a:schemeClr val="tx1"/>
        </a:solidFill>
        <a:latin typeface="+mn-lt"/>
        <a:ea typeface="+mn-ea"/>
        <a:cs typeface="+mn-cs"/>
      </a:defRPr>
    </a:lvl9pPr>
  </p:defaultTextStyle>
  <p:extLst>
    <p:ext uri="{521415D9-36F7-43E2-AB2F-B90AF26B5E84}">
      <p14:sectionLst xmlns:p14="http://schemas.microsoft.com/office/powerpoint/2010/main">
        <p14:section name="Раздел по умолчанию" id="{6F0979B9-0BA8-4DF6-A1E1-BAF2DF25F030}">
          <p14:sldIdLst>
            <p14:sldId id="256"/>
            <p14:sldId id="257"/>
            <p14:sldId id="258"/>
            <p14:sldId id="259"/>
            <p14:sldId id="260"/>
            <p14:sldId id="261"/>
            <p14:sldId id="262"/>
            <p14:sldId id="264"/>
            <p14:sldId id="265"/>
            <p14:sldId id="266"/>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8" autoAdjust="0"/>
    <p:restoredTop sz="94671" autoAdjust="0"/>
  </p:normalViewPr>
  <p:slideViewPr>
    <p:cSldViewPr>
      <p:cViewPr>
        <p:scale>
          <a:sx n="71" d="100"/>
          <a:sy n="71" d="100"/>
        </p:scale>
        <p:origin x="-1800" y="-396"/>
      </p:cViewPr>
      <p:guideLst>
        <p:guide orient="horz" pos="1694"/>
        <p:guide pos="2258"/>
      </p:guideLst>
    </p:cSldViewPr>
  </p:slideViewPr>
  <p:outlineViewPr>
    <p:cViewPr>
      <p:scale>
        <a:sx n="33" d="100"/>
        <a:sy n="33" d="100"/>
      </p:scale>
      <p:origin x="3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2BB2C51-F1D1-470C-8BD5-EB96607ED565}" type="datetimeFigureOut">
              <a:rPr lang="ru-RU" smtClean="0"/>
              <a:t>05.04.2013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6A9FCBA-B7AB-4C5B-96A3-977B8CC0A581}" type="slidenum">
              <a:rPr lang="ru-RU" smtClean="0"/>
              <a:t>‹#›</a:t>
            </a:fld>
            <a:endParaRPr lang="ru-RU"/>
          </a:p>
        </p:txBody>
      </p:sp>
    </p:spTree>
    <p:extLst>
      <p:ext uri="{BB962C8B-B14F-4D97-AF65-F5344CB8AC3E}">
        <p14:creationId xmlns:p14="http://schemas.microsoft.com/office/powerpoint/2010/main" val="4143803925"/>
      </p:ext>
    </p:extLst>
  </p:cSld>
  <p:clrMap bg1="lt1" tx1="dk1" bg2="lt2" tx2="dk2" accent1="accent1" accent2="accent2" accent3="accent3" accent4="accent4" accent5="accent5" accent6="accent6" hlink="hlink" folHlink="folHlink"/>
  <p:notesStyle>
    <a:lvl1pPr marL="0" algn="l" defTabSz="684246" rtl="0" eaLnBrk="1" latinLnBrk="0" hangingPunct="1">
      <a:defRPr sz="900" kern="1200">
        <a:solidFill>
          <a:schemeClr val="tx1"/>
        </a:solidFill>
        <a:latin typeface="+mn-lt"/>
        <a:ea typeface="+mn-ea"/>
        <a:cs typeface="+mn-cs"/>
      </a:defRPr>
    </a:lvl1pPr>
    <a:lvl2pPr marL="342123" algn="l" defTabSz="684246" rtl="0" eaLnBrk="1" latinLnBrk="0" hangingPunct="1">
      <a:defRPr sz="900" kern="1200">
        <a:solidFill>
          <a:schemeClr val="tx1"/>
        </a:solidFill>
        <a:latin typeface="+mn-lt"/>
        <a:ea typeface="+mn-ea"/>
        <a:cs typeface="+mn-cs"/>
      </a:defRPr>
    </a:lvl2pPr>
    <a:lvl3pPr marL="684246" algn="l" defTabSz="684246" rtl="0" eaLnBrk="1" latinLnBrk="0" hangingPunct="1">
      <a:defRPr sz="900" kern="1200">
        <a:solidFill>
          <a:schemeClr val="tx1"/>
        </a:solidFill>
        <a:latin typeface="+mn-lt"/>
        <a:ea typeface="+mn-ea"/>
        <a:cs typeface="+mn-cs"/>
      </a:defRPr>
    </a:lvl3pPr>
    <a:lvl4pPr marL="1026368" algn="l" defTabSz="684246" rtl="0" eaLnBrk="1" latinLnBrk="0" hangingPunct="1">
      <a:defRPr sz="900" kern="1200">
        <a:solidFill>
          <a:schemeClr val="tx1"/>
        </a:solidFill>
        <a:latin typeface="+mn-lt"/>
        <a:ea typeface="+mn-ea"/>
        <a:cs typeface="+mn-cs"/>
      </a:defRPr>
    </a:lvl4pPr>
    <a:lvl5pPr marL="1368491" algn="l" defTabSz="684246" rtl="0" eaLnBrk="1" latinLnBrk="0" hangingPunct="1">
      <a:defRPr sz="900" kern="1200">
        <a:solidFill>
          <a:schemeClr val="tx1"/>
        </a:solidFill>
        <a:latin typeface="+mn-lt"/>
        <a:ea typeface="+mn-ea"/>
        <a:cs typeface="+mn-cs"/>
      </a:defRPr>
    </a:lvl5pPr>
    <a:lvl6pPr marL="1710614" algn="l" defTabSz="684246" rtl="0" eaLnBrk="1" latinLnBrk="0" hangingPunct="1">
      <a:defRPr sz="900" kern="1200">
        <a:solidFill>
          <a:schemeClr val="tx1"/>
        </a:solidFill>
        <a:latin typeface="+mn-lt"/>
        <a:ea typeface="+mn-ea"/>
        <a:cs typeface="+mn-cs"/>
      </a:defRPr>
    </a:lvl6pPr>
    <a:lvl7pPr marL="2052737" algn="l" defTabSz="684246" rtl="0" eaLnBrk="1" latinLnBrk="0" hangingPunct="1">
      <a:defRPr sz="900" kern="1200">
        <a:solidFill>
          <a:schemeClr val="tx1"/>
        </a:solidFill>
        <a:latin typeface="+mn-lt"/>
        <a:ea typeface="+mn-ea"/>
        <a:cs typeface="+mn-cs"/>
      </a:defRPr>
    </a:lvl7pPr>
    <a:lvl8pPr marL="2394859" algn="l" defTabSz="684246" rtl="0" eaLnBrk="1" latinLnBrk="0" hangingPunct="1">
      <a:defRPr sz="900" kern="1200">
        <a:solidFill>
          <a:schemeClr val="tx1"/>
        </a:solidFill>
        <a:latin typeface="+mn-lt"/>
        <a:ea typeface="+mn-ea"/>
        <a:cs typeface="+mn-cs"/>
      </a:defRPr>
    </a:lvl8pPr>
    <a:lvl9pPr marL="2736982" algn="l" defTabSz="684246"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1143000" y="685800"/>
            <a:ext cx="4572000" cy="3429000"/>
          </a:xfrm>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36A9FCBA-B7AB-4C5B-96A3-977B8CC0A581}" type="slidenum">
              <a:rPr lang="ru-RU" smtClean="0"/>
              <a:t>7</a:t>
            </a:fld>
            <a:endParaRPr lang="ru-RU"/>
          </a:p>
        </p:txBody>
      </p:sp>
    </p:spTree>
    <p:extLst>
      <p:ext uri="{BB962C8B-B14F-4D97-AF65-F5344CB8AC3E}">
        <p14:creationId xmlns:p14="http://schemas.microsoft.com/office/powerpoint/2010/main" val="40356980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1" name="Rectangle 10"/>
          <p:cNvSpPr/>
          <p:nvPr/>
        </p:nvSpPr>
        <p:spPr>
          <a:xfrm>
            <a:off x="0" y="3031773"/>
            <a:ext cx="7169150" cy="234509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lIns="68425" tIns="34212" rIns="68425" bIns="34212" rtlCol="0" anchor="ctr"/>
          <a:lstStyle/>
          <a:p>
            <a:pPr algn="ctr"/>
            <a:endParaRPr lang="en-US"/>
          </a:p>
        </p:txBody>
      </p:sp>
      <p:sp>
        <p:nvSpPr>
          <p:cNvPr id="12" name="Rectangle 11"/>
          <p:cNvSpPr/>
          <p:nvPr/>
        </p:nvSpPr>
        <p:spPr>
          <a:xfrm>
            <a:off x="0" y="0"/>
            <a:ext cx="7169150" cy="3031773"/>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425" tIns="34212" rIns="68425" bIns="34212" rtlCol="0" anchor="ctr"/>
          <a:lstStyle/>
          <a:p>
            <a:pPr algn="ctr"/>
            <a:endParaRPr lang="en-US" dirty="0"/>
          </a:p>
        </p:txBody>
      </p:sp>
      <p:sp>
        <p:nvSpPr>
          <p:cNvPr id="13" name="Rectangle 12"/>
          <p:cNvSpPr/>
          <p:nvPr/>
        </p:nvSpPr>
        <p:spPr>
          <a:xfrm>
            <a:off x="0" y="2079486"/>
            <a:ext cx="7169150" cy="1792288"/>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425" tIns="34212" rIns="68425" bIns="34212" rtlCol="0" anchor="ctr"/>
          <a:lstStyle/>
          <a:p>
            <a:pPr algn="ctr"/>
            <a:endParaRPr lang="en-US"/>
          </a:p>
        </p:txBody>
      </p:sp>
      <p:sp>
        <p:nvSpPr>
          <p:cNvPr id="14" name="Oval 13"/>
          <p:cNvSpPr/>
          <p:nvPr/>
        </p:nvSpPr>
        <p:spPr>
          <a:xfrm>
            <a:off x="0" y="1254601"/>
            <a:ext cx="7169150" cy="4002776"/>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425" tIns="34212" rIns="68425" bIns="34212" rtlCol="0" anchor="ctr"/>
          <a:lstStyle/>
          <a:p>
            <a:pPr algn="ctr"/>
            <a:endParaRPr lang="en-US"/>
          </a:p>
        </p:txBody>
      </p:sp>
      <p:sp>
        <p:nvSpPr>
          <p:cNvPr id="3" name="Subtitle 2"/>
          <p:cNvSpPr>
            <a:spLocks noGrp="1"/>
          </p:cNvSpPr>
          <p:nvPr>
            <p:ph type="subTitle" idx="1"/>
          </p:nvPr>
        </p:nvSpPr>
        <p:spPr>
          <a:xfrm>
            <a:off x="1155496" y="3961337"/>
            <a:ext cx="4419573" cy="691606"/>
          </a:xfrm>
        </p:spPr>
        <p:txBody>
          <a:bodyPr>
            <a:normAutofit/>
          </a:bodyPr>
          <a:lstStyle>
            <a:lvl1pPr marL="0" indent="0" algn="l">
              <a:buNone/>
              <a:defRPr sz="1600">
                <a:solidFill>
                  <a:schemeClr val="tx2"/>
                </a:solidFill>
              </a:defRPr>
            </a:lvl1pPr>
            <a:lvl2pPr marL="342123" indent="0" algn="ctr">
              <a:buNone/>
              <a:defRPr>
                <a:solidFill>
                  <a:schemeClr val="tx1">
                    <a:tint val="75000"/>
                  </a:schemeClr>
                </a:solidFill>
              </a:defRPr>
            </a:lvl2pPr>
            <a:lvl3pPr marL="684246" indent="0" algn="ctr">
              <a:buNone/>
              <a:defRPr>
                <a:solidFill>
                  <a:schemeClr val="tx1">
                    <a:tint val="75000"/>
                  </a:schemeClr>
                </a:solidFill>
              </a:defRPr>
            </a:lvl3pPr>
            <a:lvl4pPr marL="1026368" indent="0" algn="ctr">
              <a:buNone/>
              <a:defRPr>
                <a:solidFill>
                  <a:schemeClr val="tx1">
                    <a:tint val="75000"/>
                  </a:schemeClr>
                </a:solidFill>
              </a:defRPr>
            </a:lvl4pPr>
            <a:lvl5pPr marL="1368491" indent="0" algn="ctr">
              <a:buNone/>
              <a:defRPr>
                <a:solidFill>
                  <a:schemeClr val="tx1">
                    <a:tint val="75000"/>
                  </a:schemeClr>
                </a:solidFill>
              </a:defRPr>
            </a:lvl5pPr>
            <a:lvl6pPr marL="1710614" indent="0" algn="ctr">
              <a:buNone/>
              <a:defRPr>
                <a:solidFill>
                  <a:schemeClr val="tx1">
                    <a:tint val="75000"/>
                  </a:schemeClr>
                </a:solidFill>
              </a:defRPr>
            </a:lvl6pPr>
            <a:lvl7pPr marL="2052737" indent="0" algn="ctr">
              <a:buNone/>
              <a:defRPr>
                <a:solidFill>
                  <a:schemeClr val="tx1">
                    <a:tint val="75000"/>
                  </a:schemeClr>
                </a:solidFill>
              </a:defRPr>
            </a:lvl7pPr>
            <a:lvl8pPr marL="2394859" indent="0" algn="ctr">
              <a:buNone/>
              <a:defRPr>
                <a:solidFill>
                  <a:schemeClr val="tx1">
                    <a:tint val="75000"/>
                  </a:schemeClr>
                </a:solidFill>
              </a:defRPr>
            </a:lvl8pPr>
            <a:lvl9pPr marL="2736982"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013D91D9-B549-49A9-9CD0-A9C35CE836D0}" type="datetimeFigureOut">
              <a:rPr lang="ru-RU" smtClean="0"/>
              <a:t>05.04.2013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19DC3AC-8AE3-40A1-B39F-4F655B7A924A}" type="slidenum">
              <a:rPr lang="ru-RU" smtClean="0"/>
              <a:t>‹#›</a:t>
            </a:fld>
            <a:endParaRPr lang="ru-RU"/>
          </a:p>
        </p:txBody>
      </p:sp>
      <p:sp>
        <p:nvSpPr>
          <p:cNvPr id="2" name="Title 1"/>
          <p:cNvSpPr>
            <a:spLocks noGrp="1"/>
          </p:cNvSpPr>
          <p:nvPr>
            <p:ph type="ctrTitle"/>
          </p:nvPr>
        </p:nvSpPr>
        <p:spPr>
          <a:xfrm>
            <a:off x="641007" y="2455803"/>
            <a:ext cx="5625675" cy="1405893"/>
          </a:xfrm>
          <a:effectLst/>
        </p:spPr>
        <p:txBody>
          <a:bodyPr>
            <a:noAutofit/>
          </a:bodyPr>
          <a:lstStyle>
            <a:lvl1pPr marL="478972" indent="-342123" algn="l">
              <a:defRPr sz="4000"/>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493573" y="573531"/>
            <a:ext cx="5018405" cy="272427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013D91D9-B549-49A9-9CD0-A9C35CE836D0}" type="datetimeFigureOut">
              <a:rPr lang="ru-RU" smtClean="0"/>
              <a:t>05.04.2013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19DC3AC-8AE3-40A1-B39F-4F655B7A924A}"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4579" y="295201"/>
            <a:ext cx="1613059" cy="4107004"/>
          </a:xfrm>
          <a:effectLst/>
        </p:spPr>
        <p:txBody>
          <a:bodyPr vert="eaVert"/>
          <a:lstStyle>
            <a:lvl1pPr algn="l">
              <a:defRPr/>
            </a:lvl1pPr>
          </a:lstStyle>
          <a:p>
            <a:r>
              <a:rPr lang="ru-RU" smtClean="0"/>
              <a:t>Образец заголовка</a:t>
            </a:r>
            <a:endParaRPr lang="en-US"/>
          </a:p>
        </p:txBody>
      </p:sp>
      <p:sp>
        <p:nvSpPr>
          <p:cNvPr id="3" name="Vertical Text Placeholder 2"/>
          <p:cNvSpPr>
            <a:spLocks noGrp="1"/>
          </p:cNvSpPr>
          <p:nvPr>
            <p:ph type="body" orient="vert" idx="1"/>
          </p:nvPr>
        </p:nvSpPr>
        <p:spPr>
          <a:xfrm>
            <a:off x="2606198" y="573532"/>
            <a:ext cx="3786295" cy="3837604"/>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013D91D9-B549-49A9-9CD0-A9C35CE836D0}" type="datetimeFigureOut">
              <a:rPr lang="ru-RU" smtClean="0"/>
              <a:t>05.04.2013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19DC3AC-8AE3-40A1-B39F-4F655B7A924A}"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013D91D9-B549-49A9-9CD0-A9C35CE836D0}" type="datetimeFigureOut">
              <a:rPr lang="ru-RU" smtClean="0"/>
              <a:t>05.04.2013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19DC3AC-8AE3-40A1-B39F-4F655B7A924A}"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10" name="Content Placeholder 9"/>
          <p:cNvSpPr>
            <a:spLocks noGrp="1"/>
          </p:cNvSpPr>
          <p:nvPr>
            <p:ph sz="quarter" idx="13"/>
          </p:nvPr>
        </p:nvSpPr>
        <p:spPr>
          <a:xfrm>
            <a:off x="896144" y="573532"/>
            <a:ext cx="5018405" cy="2724277"/>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3031773"/>
            <a:ext cx="7169150" cy="234509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lIns="68425" tIns="34212" rIns="68425" bIns="34212" rtlCol="0" anchor="ctr"/>
          <a:lstStyle/>
          <a:p>
            <a:pPr algn="ctr"/>
            <a:endParaRPr lang="en-US"/>
          </a:p>
        </p:txBody>
      </p:sp>
      <p:sp>
        <p:nvSpPr>
          <p:cNvPr id="8" name="Rectangle 7"/>
          <p:cNvSpPr/>
          <p:nvPr/>
        </p:nvSpPr>
        <p:spPr>
          <a:xfrm>
            <a:off x="0" y="0"/>
            <a:ext cx="7169150" cy="3031773"/>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425" tIns="34212" rIns="68425" bIns="34212" rtlCol="0" anchor="ctr"/>
          <a:lstStyle/>
          <a:p>
            <a:pPr algn="ctr"/>
            <a:endParaRPr lang="en-US" dirty="0"/>
          </a:p>
        </p:txBody>
      </p:sp>
      <p:sp>
        <p:nvSpPr>
          <p:cNvPr id="9" name="Rectangle 8"/>
          <p:cNvSpPr/>
          <p:nvPr/>
        </p:nvSpPr>
        <p:spPr>
          <a:xfrm>
            <a:off x="0" y="2079486"/>
            <a:ext cx="7169150" cy="1792288"/>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425" tIns="34212" rIns="68425" bIns="34212" rtlCol="0" anchor="ctr"/>
          <a:lstStyle/>
          <a:p>
            <a:pPr algn="ctr"/>
            <a:endParaRPr lang="en-US"/>
          </a:p>
        </p:txBody>
      </p:sp>
      <p:sp>
        <p:nvSpPr>
          <p:cNvPr id="10" name="Oval 9"/>
          <p:cNvSpPr/>
          <p:nvPr/>
        </p:nvSpPr>
        <p:spPr>
          <a:xfrm>
            <a:off x="0" y="1254601"/>
            <a:ext cx="7169150" cy="4002776"/>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425" tIns="34212" rIns="68425" bIns="34212" rtlCol="0" anchor="ctr"/>
          <a:lstStyle/>
          <a:p>
            <a:pPr algn="ctr"/>
            <a:endParaRPr lang="en-US"/>
          </a:p>
        </p:txBody>
      </p:sp>
      <p:sp>
        <p:nvSpPr>
          <p:cNvPr id="2" name="Title 1"/>
          <p:cNvSpPr>
            <a:spLocks noGrp="1"/>
          </p:cNvSpPr>
          <p:nvPr>
            <p:ph type="title"/>
          </p:nvPr>
        </p:nvSpPr>
        <p:spPr>
          <a:xfrm>
            <a:off x="1594081" y="1703416"/>
            <a:ext cx="4678032" cy="1899971"/>
          </a:xfrm>
          <a:effectLst/>
        </p:spPr>
        <p:txBody>
          <a:bodyPr anchor="b"/>
          <a:lstStyle>
            <a:lvl1pPr algn="r">
              <a:defRPr sz="3400" b="1"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1585648" y="3612417"/>
            <a:ext cx="4681033" cy="655024"/>
          </a:xfrm>
        </p:spPr>
        <p:txBody>
          <a:bodyPr anchor="t"/>
          <a:lstStyle>
            <a:lvl1pPr marL="0" indent="0" algn="r">
              <a:buNone/>
              <a:defRPr sz="1500">
                <a:solidFill>
                  <a:schemeClr val="tx2"/>
                </a:solidFill>
              </a:defRPr>
            </a:lvl1pPr>
            <a:lvl2pPr marL="342123" indent="0">
              <a:buNone/>
              <a:defRPr sz="1300">
                <a:solidFill>
                  <a:schemeClr val="tx1">
                    <a:tint val="75000"/>
                  </a:schemeClr>
                </a:solidFill>
              </a:defRPr>
            </a:lvl2pPr>
            <a:lvl3pPr marL="684246" indent="0">
              <a:buNone/>
              <a:defRPr sz="1200">
                <a:solidFill>
                  <a:schemeClr val="tx1">
                    <a:tint val="75000"/>
                  </a:schemeClr>
                </a:solidFill>
              </a:defRPr>
            </a:lvl3pPr>
            <a:lvl4pPr marL="1026368" indent="0">
              <a:buNone/>
              <a:defRPr sz="1000">
                <a:solidFill>
                  <a:schemeClr val="tx1">
                    <a:tint val="75000"/>
                  </a:schemeClr>
                </a:solidFill>
              </a:defRPr>
            </a:lvl4pPr>
            <a:lvl5pPr marL="1368491" indent="0">
              <a:buNone/>
              <a:defRPr sz="1000">
                <a:solidFill>
                  <a:schemeClr val="tx1">
                    <a:tint val="75000"/>
                  </a:schemeClr>
                </a:solidFill>
              </a:defRPr>
            </a:lvl5pPr>
            <a:lvl6pPr marL="1710614" indent="0">
              <a:buNone/>
              <a:defRPr sz="1000">
                <a:solidFill>
                  <a:schemeClr val="tx1">
                    <a:tint val="75000"/>
                  </a:schemeClr>
                </a:solidFill>
              </a:defRPr>
            </a:lvl6pPr>
            <a:lvl7pPr marL="2052737" indent="0">
              <a:buNone/>
              <a:defRPr sz="1000">
                <a:solidFill>
                  <a:schemeClr val="tx1">
                    <a:tint val="75000"/>
                  </a:schemeClr>
                </a:solidFill>
              </a:defRPr>
            </a:lvl7pPr>
            <a:lvl8pPr marL="2394859" indent="0">
              <a:buNone/>
              <a:defRPr sz="1000">
                <a:solidFill>
                  <a:schemeClr val="tx1">
                    <a:tint val="75000"/>
                  </a:schemeClr>
                </a:solidFill>
              </a:defRPr>
            </a:lvl8pPr>
            <a:lvl9pPr marL="2736982" indent="0">
              <a:buNone/>
              <a:defRPr sz="10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13D91D9-B549-49A9-9CD0-A9C35CE836D0}" type="datetimeFigureOut">
              <a:rPr lang="ru-RU" smtClean="0"/>
              <a:t>05.04.2013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19DC3AC-8AE3-40A1-B39F-4F655B7A924A}"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013D91D9-B549-49A9-9CD0-A9C35CE836D0}" type="datetimeFigureOut">
              <a:rPr lang="ru-RU" smtClean="0"/>
              <a:t>05.04.2013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919DC3AC-8AE3-40A1-B39F-4F655B7A924A}"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896143" y="573531"/>
            <a:ext cx="2623909" cy="2724277"/>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3641928" y="573532"/>
            <a:ext cx="2623909" cy="2724277"/>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96144" y="573532"/>
            <a:ext cx="2623909" cy="501591"/>
          </a:xfrm>
        </p:spPr>
        <p:txBody>
          <a:bodyPr anchor="b">
            <a:noAutofit/>
          </a:bodyPr>
          <a:lstStyle>
            <a:lvl1pPr marL="0" indent="0" algn="ctr">
              <a:buNone/>
              <a:defRPr lang="en-US" sz="18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342123" indent="0">
              <a:buNone/>
              <a:defRPr sz="1500" b="1"/>
            </a:lvl2pPr>
            <a:lvl3pPr marL="684246" indent="0">
              <a:buNone/>
              <a:defRPr sz="1300" b="1"/>
            </a:lvl3pPr>
            <a:lvl4pPr marL="1026368" indent="0">
              <a:buNone/>
              <a:defRPr sz="1200" b="1"/>
            </a:lvl4pPr>
            <a:lvl5pPr marL="1368491" indent="0">
              <a:buNone/>
              <a:defRPr sz="1200" b="1"/>
            </a:lvl5pPr>
            <a:lvl6pPr marL="1710614" indent="0">
              <a:buNone/>
              <a:defRPr sz="1200" b="1"/>
            </a:lvl6pPr>
            <a:lvl7pPr marL="2052737" indent="0">
              <a:buNone/>
              <a:defRPr sz="1200" b="1"/>
            </a:lvl7pPr>
            <a:lvl8pPr marL="2394859" indent="0">
              <a:buNone/>
              <a:defRPr sz="1200" b="1"/>
            </a:lvl8pPr>
            <a:lvl9pPr marL="2736982" indent="0">
              <a:buNone/>
              <a:defRPr sz="1200" b="1"/>
            </a:lvl9pPr>
          </a:lstStyle>
          <a:p>
            <a:pPr lvl="0"/>
            <a:r>
              <a:rPr lang="ru-RU" smtClean="0"/>
              <a:t>Образец текста</a:t>
            </a:r>
          </a:p>
        </p:txBody>
      </p:sp>
      <p:sp>
        <p:nvSpPr>
          <p:cNvPr id="4" name="Content Placeholder 3"/>
          <p:cNvSpPr>
            <a:spLocks noGrp="1"/>
          </p:cNvSpPr>
          <p:nvPr>
            <p:ph sz="half" idx="2"/>
          </p:nvPr>
        </p:nvSpPr>
        <p:spPr>
          <a:xfrm>
            <a:off x="906687" y="1097895"/>
            <a:ext cx="2623909" cy="2150745"/>
          </a:xfrm>
        </p:spPr>
        <p:txBody>
          <a:bodyPr>
            <a:normAutofit/>
          </a:bodyPr>
          <a:lstStyle>
            <a:lvl1pPr>
              <a:defRPr sz="1300"/>
            </a:lvl1pPr>
            <a:lvl2pPr>
              <a:defRPr sz="1300"/>
            </a:lvl2pPr>
            <a:lvl3pPr>
              <a:defRPr sz="12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3643614" y="573532"/>
            <a:ext cx="2623909" cy="501591"/>
          </a:xfrm>
        </p:spPr>
        <p:txBody>
          <a:bodyPr anchor="b">
            <a:noAutofit/>
          </a:bodyPr>
          <a:lstStyle>
            <a:lvl1pPr marL="0" indent="0" algn="ctr">
              <a:buNone/>
              <a:defRPr lang="en-US" sz="18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342123" indent="0">
              <a:buNone/>
              <a:defRPr sz="1500" b="1"/>
            </a:lvl2pPr>
            <a:lvl3pPr marL="684246" indent="0">
              <a:buNone/>
              <a:defRPr sz="1300" b="1"/>
            </a:lvl3pPr>
            <a:lvl4pPr marL="1026368" indent="0">
              <a:buNone/>
              <a:defRPr sz="1200" b="1"/>
            </a:lvl4pPr>
            <a:lvl5pPr marL="1368491" indent="0">
              <a:buNone/>
              <a:defRPr sz="1200" b="1"/>
            </a:lvl5pPr>
            <a:lvl6pPr marL="1710614" indent="0">
              <a:buNone/>
              <a:defRPr sz="1200" b="1"/>
            </a:lvl6pPr>
            <a:lvl7pPr marL="2052737" indent="0">
              <a:buNone/>
              <a:defRPr sz="1200" b="1"/>
            </a:lvl7pPr>
            <a:lvl8pPr marL="2394859" indent="0">
              <a:buNone/>
              <a:defRPr sz="1200" b="1"/>
            </a:lvl8pPr>
            <a:lvl9pPr marL="2736982" indent="0">
              <a:buNone/>
              <a:defRPr sz="1200" b="1"/>
            </a:lvl9pPr>
          </a:lstStyle>
          <a:p>
            <a:pPr marL="0" lvl="0" indent="0" algn="ctr" defTabSz="684246" rtl="0" eaLnBrk="1" latinLnBrk="0" hangingPunct="1">
              <a:spcBef>
                <a:spcPct val="20000"/>
              </a:spcBef>
              <a:spcAft>
                <a:spcPts val="224"/>
              </a:spcAft>
              <a:buClr>
                <a:schemeClr val="accent6">
                  <a:lumMod val="75000"/>
                </a:schemeClr>
              </a:buClr>
              <a:buSzPct val="130000"/>
              <a:buFont typeface="Georgia" pitchFamily="18" charset="0"/>
              <a:buNone/>
            </a:pPr>
            <a:r>
              <a:rPr lang="ru-RU" smtClean="0"/>
              <a:t>Образец текста</a:t>
            </a:r>
          </a:p>
        </p:txBody>
      </p:sp>
      <p:sp>
        <p:nvSpPr>
          <p:cNvPr id="6" name="Content Placeholder 5"/>
          <p:cNvSpPr>
            <a:spLocks noGrp="1"/>
          </p:cNvSpPr>
          <p:nvPr>
            <p:ph sz="quarter" idx="4"/>
          </p:nvPr>
        </p:nvSpPr>
        <p:spPr>
          <a:xfrm>
            <a:off x="3641828" y="1096880"/>
            <a:ext cx="2623909" cy="2150745"/>
          </a:xfrm>
        </p:spPr>
        <p:txBody>
          <a:bodyPr>
            <a:normAutofit/>
          </a:bodyPr>
          <a:lstStyle>
            <a:lvl1pPr>
              <a:defRPr sz="1300"/>
            </a:lvl1pPr>
            <a:lvl2pPr>
              <a:defRPr sz="1300"/>
            </a:lvl2pPr>
            <a:lvl3pPr>
              <a:defRPr sz="12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013D91D9-B549-49A9-9CD0-A9C35CE836D0}" type="datetimeFigureOut">
              <a:rPr lang="ru-RU" smtClean="0"/>
              <a:t>05.04.2013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919DC3AC-8AE3-40A1-B39F-4F655B7A924A}" type="slidenum">
              <a:rPr lang="ru-RU" smtClean="0"/>
              <a:t>‹#›</a:t>
            </a:fld>
            <a:endParaRPr lang="ru-RU"/>
          </a:p>
        </p:txBody>
      </p:sp>
      <p:sp>
        <p:nvSpPr>
          <p:cNvPr id="10" name="Title 9"/>
          <p:cNvSpPr>
            <a:spLocks noGrp="1"/>
          </p:cNvSpPr>
          <p:nvPr>
            <p:ph type="title"/>
          </p:nvPr>
        </p:nvSpPr>
        <p:spPr/>
        <p:txBody>
          <a:body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013D91D9-B549-49A9-9CD0-A9C35CE836D0}" type="datetimeFigureOut">
              <a:rPr lang="ru-RU" smtClean="0"/>
              <a:t>05.04.2013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919DC3AC-8AE3-40A1-B39F-4F655B7A924A}"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13D91D9-B549-49A9-9CD0-A9C35CE836D0}" type="datetimeFigureOut">
              <a:rPr lang="ru-RU" smtClean="0"/>
              <a:t>05.04.2013</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919DC3AC-8AE3-40A1-B39F-4F655B7A924A}"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57874" y="1732546"/>
            <a:ext cx="2850792" cy="986694"/>
          </a:xfrm>
          <a:effectLst/>
        </p:spPr>
        <p:txBody>
          <a:bodyPr anchor="b">
            <a:noAutofit/>
          </a:bodyPr>
          <a:lstStyle>
            <a:lvl1pPr marL="171061" indent="-171061" algn="l">
              <a:defRPr sz="2100" b="1">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3601444" y="573532"/>
            <a:ext cx="3149506" cy="3837605"/>
          </a:xfrm>
        </p:spPr>
        <p:txBody>
          <a:bodyPr anchor="ctr"/>
          <a:lstStyle>
            <a:lvl1pPr>
              <a:defRPr sz="1600"/>
            </a:lvl1pPr>
            <a:lvl2pPr>
              <a:defRPr sz="1500"/>
            </a:lvl2pPr>
            <a:lvl3pPr>
              <a:defRPr sz="1300"/>
            </a:lvl3pPr>
            <a:lvl4pPr>
              <a:defRPr sz="1200"/>
            </a:lvl4pPr>
            <a:lvl5pPr>
              <a:defRPr sz="1000"/>
            </a:lvl5pPr>
            <a:lvl6pPr>
              <a:defRPr sz="1500"/>
            </a:lvl6pPr>
            <a:lvl7pPr>
              <a:defRPr sz="1500"/>
            </a:lvl7pPr>
            <a:lvl8pPr>
              <a:defRPr sz="1500"/>
            </a:lvl8pPr>
            <a:lvl9pPr>
              <a:defRPr sz="15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843430" y="2742374"/>
            <a:ext cx="2656803" cy="1677442"/>
          </a:xfrm>
        </p:spPr>
        <p:txBody>
          <a:bodyPr/>
          <a:lstStyle>
            <a:lvl1pPr marL="0" indent="0">
              <a:buNone/>
              <a:defRPr sz="1000"/>
            </a:lvl1pPr>
            <a:lvl2pPr marL="342123" indent="0">
              <a:buNone/>
              <a:defRPr sz="900"/>
            </a:lvl2pPr>
            <a:lvl3pPr marL="684246" indent="0">
              <a:buNone/>
              <a:defRPr sz="700"/>
            </a:lvl3pPr>
            <a:lvl4pPr marL="1026368" indent="0">
              <a:buNone/>
              <a:defRPr sz="700"/>
            </a:lvl4pPr>
            <a:lvl5pPr marL="1368491" indent="0">
              <a:buNone/>
              <a:defRPr sz="700"/>
            </a:lvl5pPr>
            <a:lvl6pPr marL="1710614" indent="0">
              <a:buNone/>
              <a:defRPr sz="700"/>
            </a:lvl6pPr>
            <a:lvl7pPr marL="2052737" indent="0">
              <a:buNone/>
              <a:defRPr sz="700"/>
            </a:lvl7pPr>
            <a:lvl8pPr marL="2394859" indent="0">
              <a:buNone/>
              <a:defRPr sz="700"/>
            </a:lvl8pPr>
            <a:lvl9pPr marL="2736982" indent="0">
              <a:buNone/>
              <a:defRPr sz="700"/>
            </a:lvl9pPr>
          </a:lstStyle>
          <a:p>
            <a:pPr lvl="0"/>
            <a:r>
              <a:rPr lang="ru-RU" smtClean="0"/>
              <a:t>Образец текста</a:t>
            </a:r>
          </a:p>
        </p:txBody>
      </p:sp>
      <p:sp>
        <p:nvSpPr>
          <p:cNvPr id="5" name="Date Placeholder 4"/>
          <p:cNvSpPr>
            <a:spLocks noGrp="1"/>
          </p:cNvSpPr>
          <p:nvPr>
            <p:ph type="dt" sz="half" idx="10"/>
          </p:nvPr>
        </p:nvSpPr>
        <p:spPr/>
        <p:txBody>
          <a:bodyPr/>
          <a:lstStyle/>
          <a:p>
            <a:fld id="{013D91D9-B549-49A9-9CD0-A9C35CE836D0}" type="datetimeFigureOut">
              <a:rPr lang="ru-RU" smtClean="0"/>
              <a:t>05.04.2013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919DC3AC-8AE3-40A1-B39F-4F655B7A924A}"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3031773"/>
            <a:ext cx="7169150" cy="234509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lIns="68425" tIns="34212" rIns="68425" bIns="34212" rtlCol="0" anchor="ctr"/>
          <a:lstStyle/>
          <a:p>
            <a:pPr algn="ctr"/>
            <a:endParaRPr lang="en-US"/>
          </a:p>
        </p:txBody>
      </p:sp>
      <p:sp>
        <p:nvSpPr>
          <p:cNvPr id="9" name="Rectangle 8"/>
          <p:cNvSpPr/>
          <p:nvPr/>
        </p:nvSpPr>
        <p:spPr>
          <a:xfrm>
            <a:off x="0" y="0"/>
            <a:ext cx="7169150" cy="3031773"/>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425" tIns="34212" rIns="68425" bIns="34212" rtlCol="0" anchor="ctr"/>
          <a:lstStyle/>
          <a:p>
            <a:pPr algn="ctr"/>
            <a:endParaRPr lang="en-US" dirty="0"/>
          </a:p>
        </p:txBody>
      </p:sp>
      <p:sp>
        <p:nvSpPr>
          <p:cNvPr id="10" name="Rectangle 9"/>
          <p:cNvSpPr/>
          <p:nvPr/>
        </p:nvSpPr>
        <p:spPr>
          <a:xfrm>
            <a:off x="0" y="2079486"/>
            <a:ext cx="7169150" cy="1792288"/>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425" tIns="34212" rIns="68425" bIns="34212" rtlCol="0" anchor="ctr"/>
          <a:lstStyle/>
          <a:p>
            <a:pPr algn="ctr"/>
            <a:endParaRPr lang="en-US"/>
          </a:p>
        </p:txBody>
      </p:sp>
      <p:sp>
        <p:nvSpPr>
          <p:cNvPr id="11" name="Oval 10"/>
          <p:cNvSpPr/>
          <p:nvPr/>
        </p:nvSpPr>
        <p:spPr>
          <a:xfrm>
            <a:off x="0" y="1254601"/>
            <a:ext cx="7169150" cy="4002776"/>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425" tIns="34212" rIns="68425" bIns="34212" rtlCol="0" anchor="ctr"/>
          <a:lstStyle/>
          <a:p>
            <a:pPr algn="ctr"/>
            <a:endParaRPr lang="en-US"/>
          </a:p>
        </p:txBody>
      </p:sp>
      <p:sp>
        <p:nvSpPr>
          <p:cNvPr id="3" name="Picture Placeholder 2"/>
          <p:cNvSpPr>
            <a:spLocks noGrp="1"/>
          </p:cNvSpPr>
          <p:nvPr>
            <p:ph type="pic" idx="1"/>
          </p:nvPr>
        </p:nvSpPr>
        <p:spPr>
          <a:xfrm>
            <a:off x="3508661" y="896144"/>
            <a:ext cx="3226118" cy="2452287"/>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1500"/>
            </a:lvl1pPr>
            <a:lvl2pPr marL="342123" indent="0">
              <a:buNone/>
              <a:defRPr sz="2100"/>
            </a:lvl2pPr>
            <a:lvl3pPr marL="684246" indent="0">
              <a:buNone/>
              <a:defRPr sz="1800"/>
            </a:lvl3pPr>
            <a:lvl4pPr marL="1026368" indent="0">
              <a:buNone/>
              <a:defRPr sz="1500"/>
            </a:lvl4pPr>
            <a:lvl5pPr marL="1368491" indent="0">
              <a:buNone/>
              <a:defRPr sz="1500"/>
            </a:lvl5pPr>
            <a:lvl6pPr marL="1710614" indent="0">
              <a:buNone/>
              <a:defRPr sz="1500"/>
            </a:lvl6pPr>
            <a:lvl7pPr marL="2052737" indent="0">
              <a:buNone/>
              <a:defRPr sz="1500"/>
            </a:lvl7pPr>
            <a:lvl8pPr marL="2394859" indent="0">
              <a:buNone/>
              <a:defRPr sz="1500"/>
            </a:lvl8pPr>
            <a:lvl9pPr marL="2736982" indent="0">
              <a:buNone/>
              <a:defRPr sz="1500"/>
            </a:lvl9pPr>
          </a:lstStyle>
          <a:p>
            <a:r>
              <a:rPr lang="ru-RU" smtClean="0"/>
              <a:t>Вставка рисунка</a:t>
            </a:r>
            <a:endParaRPr lang="en-US" dirty="0"/>
          </a:p>
        </p:txBody>
      </p:sp>
      <p:sp>
        <p:nvSpPr>
          <p:cNvPr id="4" name="Text Placeholder 3"/>
          <p:cNvSpPr>
            <a:spLocks noGrp="1"/>
          </p:cNvSpPr>
          <p:nvPr>
            <p:ph type="body" sz="half" idx="2"/>
          </p:nvPr>
        </p:nvSpPr>
        <p:spPr>
          <a:xfrm>
            <a:off x="688288" y="792249"/>
            <a:ext cx="2896288" cy="1695868"/>
          </a:xfrm>
        </p:spPr>
        <p:txBody>
          <a:bodyPr anchor="b"/>
          <a:lstStyle>
            <a:lvl1pPr marL="136849" indent="-136849">
              <a:buFont typeface="Georgia" pitchFamily="18" charset="0"/>
              <a:buChar char="*"/>
              <a:defRPr sz="1200"/>
            </a:lvl1pPr>
            <a:lvl2pPr marL="342123" indent="0">
              <a:buNone/>
              <a:defRPr sz="900"/>
            </a:lvl2pPr>
            <a:lvl3pPr marL="684246" indent="0">
              <a:buNone/>
              <a:defRPr sz="700"/>
            </a:lvl3pPr>
            <a:lvl4pPr marL="1026368" indent="0">
              <a:buNone/>
              <a:defRPr sz="700"/>
            </a:lvl4pPr>
            <a:lvl5pPr marL="1368491" indent="0">
              <a:buNone/>
              <a:defRPr sz="700"/>
            </a:lvl5pPr>
            <a:lvl6pPr marL="1710614" indent="0">
              <a:buNone/>
              <a:defRPr sz="700"/>
            </a:lvl6pPr>
            <a:lvl7pPr marL="2052737" indent="0">
              <a:buNone/>
              <a:defRPr sz="700"/>
            </a:lvl7pPr>
            <a:lvl8pPr marL="2394859" indent="0">
              <a:buNone/>
              <a:defRPr sz="700"/>
            </a:lvl8pPr>
            <a:lvl9pPr marL="2736982" indent="0">
              <a:buNone/>
              <a:defRPr sz="700"/>
            </a:lvl9pPr>
          </a:lstStyle>
          <a:p>
            <a:pPr lvl="0"/>
            <a:r>
              <a:rPr lang="ru-RU" smtClean="0"/>
              <a:t>Образец текста</a:t>
            </a:r>
          </a:p>
        </p:txBody>
      </p:sp>
      <p:sp>
        <p:nvSpPr>
          <p:cNvPr id="5" name="Date Placeholder 4"/>
          <p:cNvSpPr>
            <a:spLocks noGrp="1"/>
          </p:cNvSpPr>
          <p:nvPr>
            <p:ph type="dt" sz="half" idx="10"/>
          </p:nvPr>
        </p:nvSpPr>
        <p:spPr/>
        <p:txBody>
          <a:bodyPr/>
          <a:lstStyle/>
          <a:p>
            <a:fld id="{013D91D9-B549-49A9-9CD0-A9C35CE836D0}" type="datetimeFigureOut">
              <a:rPr lang="ru-RU" smtClean="0"/>
              <a:t>05.04.2013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919DC3AC-8AE3-40A1-B39F-4F655B7A924A}" type="slidenum">
              <a:rPr lang="ru-RU" smtClean="0"/>
              <a:t>‹#›</a:t>
            </a:fld>
            <a:endParaRPr lang="ru-RU"/>
          </a:p>
        </p:txBody>
      </p:sp>
      <p:sp>
        <p:nvSpPr>
          <p:cNvPr id="2" name="Title 1"/>
          <p:cNvSpPr>
            <a:spLocks noGrp="1"/>
          </p:cNvSpPr>
          <p:nvPr>
            <p:ph type="title"/>
          </p:nvPr>
        </p:nvSpPr>
        <p:spPr>
          <a:xfrm>
            <a:off x="570198" y="3500230"/>
            <a:ext cx="5004871" cy="896144"/>
          </a:xfrm>
        </p:spPr>
        <p:txBody>
          <a:bodyPr anchor="b">
            <a:noAutofit/>
          </a:bodyPr>
          <a:lstStyle>
            <a:lvl1pPr algn="l">
              <a:defRPr sz="3400" b="1"/>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4002776"/>
            <a:ext cx="7169150" cy="1374087"/>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lIns="68425" tIns="34212" rIns="68425" bIns="34212" rtlCol="0" anchor="ctr"/>
          <a:lstStyle/>
          <a:p>
            <a:pPr algn="ctr"/>
            <a:endParaRPr lang="en-US"/>
          </a:p>
        </p:txBody>
      </p:sp>
      <p:sp>
        <p:nvSpPr>
          <p:cNvPr id="8" name="Rectangle 7"/>
          <p:cNvSpPr/>
          <p:nvPr/>
        </p:nvSpPr>
        <p:spPr>
          <a:xfrm>
            <a:off x="0" y="0"/>
            <a:ext cx="7169150" cy="4002776"/>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425" tIns="34212" rIns="68425" bIns="34212" rtlCol="0" anchor="ctr"/>
          <a:lstStyle/>
          <a:p>
            <a:pPr algn="ctr"/>
            <a:endParaRPr lang="en-US" dirty="0"/>
          </a:p>
        </p:txBody>
      </p:sp>
      <p:sp>
        <p:nvSpPr>
          <p:cNvPr id="9" name="Rectangle 8"/>
          <p:cNvSpPr/>
          <p:nvPr/>
        </p:nvSpPr>
        <p:spPr>
          <a:xfrm>
            <a:off x="0" y="2954455"/>
            <a:ext cx="7169150" cy="1792288"/>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425" tIns="34212" rIns="68425" bIns="34212" rtlCol="0" anchor="ctr"/>
          <a:lstStyle/>
          <a:p>
            <a:pPr algn="ctr"/>
            <a:endParaRPr lang="en-US"/>
          </a:p>
        </p:txBody>
      </p:sp>
      <p:sp>
        <p:nvSpPr>
          <p:cNvPr id="10" name="Oval 9"/>
          <p:cNvSpPr/>
          <p:nvPr/>
        </p:nvSpPr>
        <p:spPr>
          <a:xfrm>
            <a:off x="0" y="1254601"/>
            <a:ext cx="7169150" cy="4002776"/>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425" tIns="34212" rIns="68425" bIns="34212" rtlCol="0" anchor="ctr"/>
          <a:lstStyle/>
          <a:p>
            <a:pPr algn="ctr"/>
            <a:endParaRPr lang="en-US"/>
          </a:p>
        </p:txBody>
      </p:sp>
      <p:sp>
        <p:nvSpPr>
          <p:cNvPr id="2" name="Title Placeholder 1"/>
          <p:cNvSpPr>
            <a:spLocks noGrp="1"/>
          </p:cNvSpPr>
          <p:nvPr>
            <p:ph type="title"/>
          </p:nvPr>
        </p:nvSpPr>
        <p:spPr>
          <a:xfrm>
            <a:off x="1405989" y="3427901"/>
            <a:ext cx="5105989" cy="896144"/>
          </a:xfrm>
          <a:prstGeom prst="rect">
            <a:avLst/>
          </a:prstGeom>
          <a:effectLst/>
        </p:spPr>
        <p:txBody>
          <a:bodyPr vert="horz" lIns="68425" tIns="34212" rIns="68425" bIns="34212" rtlCol="0" anchor="t"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896144" y="574112"/>
            <a:ext cx="5018405" cy="2724277"/>
          </a:xfrm>
          <a:prstGeom prst="rect">
            <a:avLst/>
          </a:prstGeom>
        </p:spPr>
        <p:txBody>
          <a:bodyPr vert="horz" lIns="68425" tIns="34212" rIns="68425" bIns="34212"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4839176" y="4839178"/>
            <a:ext cx="1971516" cy="286268"/>
          </a:xfrm>
          <a:prstGeom prst="rect">
            <a:avLst/>
          </a:prstGeom>
        </p:spPr>
        <p:txBody>
          <a:bodyPr vert="horz" lIns="68425" tIns="34212" rIns="68425" bIns="34212" rtlCol="0" anchor="ctr"/>
          <a:lstStyle>
            <a:lvl1pPr algn="r">
              <a:defRPr sz="800" b="1">
                <a:solidFill>
                  <a:schemeClr val="tx1">
                    <a:lumMod val="50000"/>
                    <a:lumOff val="50000"/>
                  </a:schemeClr>
                </a:solidFill>
              </a:defRPr>
            </a:lvl1pPr>
          </a:lstStyle>
          <a:p>
            <a:fld id="{013D91D9-B549-49A9-9CD0-A9C35CE836D0}" type="datetimeFigureOut">
              <a:rPr lang="ru-RU" smtClean="0"/>
              <a:t>05.04.2013</a:t>
            </a:fld>
            <a:endParaRPr lang="ru-RU"/>
          </a:p>
        </p:txBody>
      </p:sp>
      <p:sp>
        <p:nvSpPr>
          <p:cNvPr id="5" name="Footer Placeholder 4"/>
          <p:cNvSpPr>
            <a:spLocks noGrp="1"/>
          </p:cNvSpPr>
          <p:nvPr>
            <p:ph type="ftr" sz="quarter" idx="3"/>
          </p:nvPr>
        </p:nvSpPr>
        <p:spPr>
          <a:xfrm>
            <a:off x="358458" y="4839178"/>
            <a:ext cx="2628689" cy="286268"/>
          </a:xfrm>
          <a:prstGeom prst="rect">
            <a:avLst/>
          </a:prstGeom>
        </p:spPr>
        <p:txBody>
          <a:bodyPr vert="horz" lIns="68425" tIns="34212" rIns="68425" bIns="34212" rtlCol="0" anchor="ctr"/>
          <a:lstStyle>
            <a:lvl1pPr algn="l">
              <a:defRPr sz="800" b="1">
                <a:solidFill>
                  <a:schemeClr val="tx1">
                    <a:lumMod val="50000"/>
                    <a:lumOff val="50000"/>
                  </a:schemeClr>
                </a:solidFill>
              </a:defRPr>
            </a:lvl1pPr>
          </a:lstStyle>
          <a:p>
            <a:endParaRPr lang="ru-RU"/>
          </a:p>
        </p:txBody>
      </p:sp>
      <p:sp>
        <p:nvSpPr>
          <p:cNvPr id="6" name="Slide Number Placeholder 5"/>
          <p:cNvSpPr>
            <a:spLocks noGrp="1"/>
          </p:cNvSpPr>
          <p:nvPr>
            <p:ph type="sldNum" sz="quarter" idx="4"/>
          </p:nvPr>
        </p:nvSpPr>
        <p:spPr>
          <a:xfrm>
            <a:off x="2987146" y="4839178"/>
            <a:ext cx="1433830" cy="286268"/>
          </a:xfrm>
          <a:prstGeom prst="rect">
            <a:avLst/>
          </a:prstGeom>
        </p:spPr>
        <p:txBody>
          <a:bodyPr vert="horz" lIns="68425" tIns="34212" rIns="68425" bIns="34212" rtlCol="0" anchor="ctr"/>
          <a:lstStyle>
            <a:lvl1pPr algn="ctr">
              <a:defRPr sz="900" b="1">
                <a:solidFill>
                  <a:schemeClr val="tx1">
                    <a:lumMod val="50000"/>
                    <a:lumOff val="50000"/>
                  </a:schemeClr>
                </a:solidFill>
              </a:defRPr>
            </a:lvl1pPr>
          </a:lstStyle>
          <a:p>
            <a:fld id="{919DC3AC-8AE3-40A1-B39F-4F655B7A924A}"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marL="239486" indent="-239486" algn="r" defTabSz="684246" rtl="0" eaLnBrk="1" latinLnBrk="0" hangingPunct="1">
        <a:spcBef>
          <a:spcPct val="0"/>
        </a:spcBef>
        <a:buClr>
          <a:schemeClr val="accent6">
            <a:lumMod val="75000"/>
          </a:schemeClr>
        </a:buClr>
        <a:buSzPct val="128000"/>
        <a:buFont typeface="Georgia" pitchFamily="18" charset="0"/>
        <a:buChar char="*"/>
        <a:defRPr sz="34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171061" indent="-136849" algn="l" defTabSz="684246" rtl="0" eaLnBrk="1" latinLnBrk="0" hangingPunct="1">
        <a:spcBef>
          <a:spcPct val="20000"/>
        </a:spcBef>
        <a:spcAft>
          <a:spcPts val="224"/>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1pPr>
      <a:lvl2pPr marL="410547" indent="-136849" algn="l" defTabSz="684246" rtl="0" eaLnBrk="1" latinLnBrk="0" hangingPunct="1">
        <a:spcBef>
          <a:spcPct val="20000"/>
        </a:spcBef>
        <a:spcAft>
          <a:spcPts val="224"/>
        </a:spcAft>
        <a:buClr>
          <a:schemeClr val="accent6">
            <a:lumMod val="75000"/>
          </a:schemeClr>
        </a:buClr>
        <a:buSzPct val="130000"/>
        <a:buFont typeface="Georgia" pitchFamily="18" charset="0"/>
        <a:buChar char="*"/>
        <a:defRPr sz="1500" kern="1200">
          <a:solidFill>
            <a:schemeClr val="tx1">
              <a:lumMod val="75000"/>
              <a:lumOff val="25000"/>
            </a:schemeClr>
          </a:solidFill>
          <a:latin typeface="+mn-lt"/>
          <a:ea typeface="+mn-ea"/>
          <a:cs typeface="+mn-cs"/>
        </a:defRPr>
      </a:lvl2pPr>
      <a:lvl3pPr marL="615821" indent="-136849" algn="l" defTabSz="684246" rtl="0" eaLnBrk="1" latinLnBrk="0" hangingPunct="1">
        <a:spcBef>
          <a:spcPct val="20000"/>
        </a:spcBef>
        <a:spcAft>
          <a:spcPts val="224"/>
        </a:spcAft>
        <a:buClr>
          <a:schemeClr val="accent6">
            <a:lumMod val="75000"/>
          </a:schemeClr>
        </a:buClr>
        <a:buSzPct val="130000"/>
        <a:buFont typeface="Georgia" pitchFamily="18" charset="0"/>
        <a:buChar char="*"/>
        <a:defRPr sz="1300" kern="1200">
          <a:solidFill>
            <a:schemeClr val="tx1">
              <a:lumMod val="75000"/>
              <a:lumOff val="25000"/>
            </a:schemeClr>
          </a:solidFill>
          <a:latin typeface="+mn-lt"/>
          <a:ea typeface="+mn-ea"/>
          <a:cs typeface="+mn-cs"/>
        </a:defRPr>
      </a:lvl3pPr>
      <a:lvl4pPr marL="821095" indent="-136849" algn="l" defTabSz="684246" rtl="0" eaLnBrk="1" latinLnBrk="0" hangingPunct="1">
        <a:spcBef>
          <a:spcPct val="20000"/>
        </a:spcBef>
        <a:spcAft>
          <a:spcPts val="224"/>
        </a:spcAft>
        <a:buClr>
          <a:schemeClr val="accent6">
            <a:lumMod val="75000"/>
          </a:schemeClr>
        </a:buClr>
        <a:buSzPct val="130000"/>
        <a:buFont typeface="Georgia" pitchFamily="18" charset="0"/>
        <a:buChar char="*"/>
        <a:defRPr sz="1200" kern="1200">
          <a:solidFill>
            <a:schemeClr val="tx1">
              <a:lumMod val="75000"/>
              <a:lumOff val="25000"/>
            </a:schemeClr>
          </a:solidFill>
          <a:latin typeface="+mn-lt"/>
          <a:ea typeface="+mn-ea"/>
          <a:cs typeface="+mn-cs"/>
        </a:defRPr>
      </a:lvl4pPr>
      <a:lvl5pPr marL="1040053" indent="-136849" algn="l" defTabSz="684246" rtl="0" eaLnBrk="1" latinLnBrk="0" hangingPunct="1">
        <a:spcBef>
          <a:spcPct val="20000"/>
        </a:spcBef>
        <a:spcAft>
          <a:spcPts val="224"/>
        </a:spcAft>
        <a:buClr>
          <a:schemeClr val="accent6">
            <a:lumMod val="75000"/>
          </a:schemeClr>
        </a:buClr>
        <a:buSzPct val="130000"/>
        <a:buFont typeface="Georgia" pitchFamily="18" charset="0"/>
        <a:buChar char="*"/>
        <a:defRPr sz="1000" kern="1200">
          <a:solidFill>
            <a:schemeClr val="tx1">
              <a:lumMod val="75000"/>
              <a:lumOff val="25000"/>
            </a:schemeClr>
          </a:solidFill>
          <a:latin typeface="+mn-lt"/>
          <a:ea typeface="+mn-ea"/>
          <a:cs typeface="+mn-cs"/>
        </a:defRPr>
      </a:lvl5pPr>
      <a:lvl6pPr marL="1245327" indent="-136849" algn="l" defTabSz="684246" rtl="0" eaLnBrk="1" latinLnBrk="0" hangingPunct="1">
        <a:spcBef>
          <a:spcPct val="20000"/>
        </a:spcBef>
        <a:spcAft>
          <a:spcPts val="224"/>
        </a:spcAft>
        <a:buClr>
          <a:schemeClr val="accent6">
            <a:lumMod val="75000"/>
          </a:schemeClr>
        </a:buClr>
        <a:buSzPct val="130000"/>
        <a:buFont typeface="Georgia" pitchFamily="18" charset="0"/>
        <a:buChar char="*"/>
        <a:defRPr sz="1000" kern="1200">
          <a:solidFill>
            <a:schemeClr val="tx1">
              <a:lumMod val="75000"/>
              <a:lumOff val="25000"/>
            </a:schemeClr>
          </a:solidFill>
          <a:latin typeface="+mn-lt"/>
          <a:ea typeface="+mn-ea"/>
          <a:cs typeface="+mn-cs"/>
        </a:defRPr>
      </a:lvl6pPr>
      <a:lvl7pPr marL="1471128" indent="-136849" algn="l" defTabSz="684246" rtl="0" eaLnBrk="1" latinLnBrk="0" hangingPunct="1">
        <a:spcBef>
          <a:spcPct val="20000"/>
        </a:spcBef>
        <a:spcAft>
          <a:spcPts val="224"/>
        </a:spcAft>
        <a:buClr>
          <a:schemeClr val="accent6">
            <a:lumMod val="75000"/>
          </a:schemeClr>
        </a:buClr>
        <a:buSzPct val="130000"/>
        <a:buFont typeface="Georgia" pitchFamily="18" charset="0"/>
        <a:buChar char="*"/>
        <a:defRPr sz="1000" kern="1200">
          <a:solidFill>
            <a:schemeClr val="tx1">
              <a:lumMod val="75000"/>
              <a:lumOff val="25000"/>
            </a:schemeClr>
          </a:solidFill>
          <a:latin typeface="+mn-lt"/>
          <a:ea typeface="+mn-ea"/>
          <a:cs typeface="+mn-cs"/>
        </a:defRPr>
      </a:lvl7pPr>
      <a:lvl8pPr marL="1710614" indent="-136849" algn="l" defTabSz="684246" rtl="0" eaLnBrk="1" latinLnBrk="0" hangingPunct="1">
        <a:spcBef>
          <a:spcPct val="20000"/>
        </a:spcBef>
        <a:spcAft>
          <a:spcPts val="224"/>
        </a:spcAft>
        <a:buClr>
          <a:schemeClr val="accent6">
            <a:lumMod val="75000"/>
          </a:schemeClr>
        </a:buClr>
        <a:buSzPct val="130000"/>
        <a:buFont typeface="Georgia" pitchFamily="18" charset="0"/>
        <a:buChar char="*"/>
        <a:defRPr sz="1000" kern="1200">
          <a:solidFill>
            <a:schemeClr val="tx1">
              <a:lumMod val="75000"/>
              <a:lumOff val="25000"/>
            </a:schemeClr>
          </a:solidFill>
          <a:latin typeface="+mn-lt"/>
          <a:ea typeface="+mn-ea"/>
          <a:cs typeface="+mn-cs"/>
        </a:defRPr>
      </a:lvl8pPr>
      <a:lvl9pPr marL="1936415" indent="-136849" algn="l" defTabSz="684246" rtl="0" eaLnBrk="1" latinLnBrk="0" hangingPunct="1">
        <a:spcBef>
          <a:spcPct val="20000"/>
        </a:spcBef>
        <a:spcAft>
          <a:spcPts val="224"/>
        </a:spcAft>
        <a:buClr>
          <a:schemeClr val="accent6">
            <a:lumMod val="75000"/>
          </a:schemeClr>
        </a:buClr>
        <a:buSzPct val="130000"/>
        <a:buFont typeface="Georgia" pitchFamily="18" charset="0"/>
        <a:buChar char="*"/>
        <a:defRPr sz="1000" kern="1200">
          <a:solidFill>
            <a:schemeClr val="tx1">
              <a:lumMod val="75000"/>
              <a:lumOff val="25000"/>
            </a:schemeClr>
          </a:solidFill>
          <a:latin typeface="+mn-lt"/>
          <a:ea typeface="+mn-ea"/>
          <a:cs typeface="+mn-cs"/>
        </a:defRPr>
      </a:lvl9pPr>
    </p:bodyStyle>
    <p:otherStyle>
      <a:defPPr>
        <a:defRPr lang="en-US"/>
      </a:defPPr>
      <a:lvl1pPr marL="0" algn="l" defTabSz="684246" rtl="0" eaLnBrk="1" latinLnBrk="0" hangingPunct="1">
        <a:defRPr sz="1300" kern="1200">
          <a:solidFill>
            <a:schemeClr val="tx1"/>
          </a:solidFill>
          <a:latin typeface="+mn-lt"/>
          <a:ea typeface="+mn-ea"/>
          <a:cs typeface="+mn-cs"/>
        </a:defRPr>
      </a:lvl1pPr>
      <a:lvl2pPr marL="342123" algn="l" defTabSz="684246" rtl="0" eaLnBrk="1" latinLnBrk="0" hangingPunct="1">
        <a:defRPr sz="1300" kern="1200">
          <a:solidFill>
            <a:schemeClr val="tx1"/>
          </a:solidFill>
          <a:latin typeface="+mn-lt"/>
          <a:ea typeface="+mn-ea"/>
          <a:cs typeface="+mn-cs"/>
        </a:defRPr>
      </a:lvl2pPr>
      <a:lvl3pPr marL="684246" algn="l" defTabSz="684246" rtl="0" eaLnBrk="1" latinLnBrk="0" hangingPunct="1">
        <a:defRPr sz="1300" kern="1200">
          <a:solidFill>
            <a:schemeClr val="tx1"/>
          </a:solidFill>
          <a:latin typeface="+mn-lt"/>
          <a:ea typeface="+mn-ea"/>
          <a:cs typeface="+mn-cs"/>
        </a:defRPr>
      </a:lvl3pPr>
      <a:lvl4pPr marL="1026368" algn="l" defTabSz="684246" rtl="0" eaLnBrk="1" latinLnBrk="0" hangingPunct="1">
        <a:defRPr sz="1300" kern="1200">
          <a:solidFill>
            <a:schemeClr val="tx1"/>
          </a:solidFill>
          <a:latin typeface="+mn-lt"/>
          <a:ea typeface="+mn-ea"/>
          <a:cs typeface="+mn-cs"/>
        </a:defRPr>
      </a:lvl4pPr>
      <a:lvl5pPr marL="1368491" algn="l" defTabSz="684246" rtl="0" eaLnBrk="1" latinLnBrk="0" hangingPunct="1">
        <a:defRPr sz="1300" kern="1200">
          <a:solidFill>
            <a:schemeClr val="tx1"/>
          </a:solidFill>
          <a:latin typeface="+mn-lt"/>
          <a:ea typeface="+mn-ea"/>
          <a:cs typeface="+mn-cs"/>
        </a:defRPr>
      </a:lvl5pPr>
      <a:lvl6pPr marL="1710614" algn="l" defTabSz="684246" rtl="0" eaLnBrk="1" latinLnBrk="0" hangingPunct="1">
        <a:defRPr sz="1300" kern="1200">
          <a:solidFill>
            <a:schemeClr val="tx1"/>
          </a:solidFill>
          <a:latin typeface="+mn-lt"/>
          <a:ea typeface="+mn-ea"/>
          <a:cs typeface="+mn-cs"/>
        </a:defRPr>
      </a:lvl6pPr>
      <a:lvl7pPr marL="2052737" algn="l" defTabSz="684246" rtl="0" eaLnBrk="1" latinLnBrk="0" hangingPunct="1">
        <a:defRPr sz="1300" kern="1200">
          <a:solidFill>
            <a:schemeClr val="tx1"/>
          </a:solidFill>
          <a:latin typeface="+mn-lt"/>
          <a:ea typeface="+mn-ea"/>
          <a:cs typeface="+mn-cs"/>
        </a:defRPr>
      </a:lvl7pPr>
      <a:lvl8pPr marL="2394859" algn="l" defTabSz="684246" rtl="0" eaLnBrk="1" latinLnBrk="0" hangingPunct="1">
        <a:defRPr sz="1300" kern="1200">
          <a:solidFill>
            <a:schemeClr val="tx1"/>
          </a:solidFill>
          <a:latin typeface="+mn-lt"/>
          <a:ea typeface="+mn-ea"/>
          <a:cs typeface="+mn-cs"/>
        </a:defRPr>
      </a:lvl8pPr>
      <a:lvl9pPr marL="2736982" algn="l" defTabSz="684246" rtl="0" eaLnBrk="1" latinLnBrk="0" hangingPunct="1">
        <a:defRPr sz="1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5.xml"/><Relationship Id="rId4" Type="http://schemas.openxmlformats.org/officeDocument/2006/relationships/image" Target="../media/image22.jpe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8.xml"/><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5.xml"/><Relationship Id="rId4" Type="http://schemas.openxmlformats.org/officeDocument/2006/relationships/image" Target="../media/image11.jpeg"/></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xml"/><Relationship Id="rId1" Type="http://schemas.openxmlformats.org/officeDocument/2006/relationships/slideLayout" Target="../slideLayouts/slideLayout5.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_rels/slide8.xml.rels><?xml version="1.0" encoding="UTF-8" standalone="yes"?>
<Relationships xmlns="http://schemas.openxmlformats.org/package/2006/relationships"><Relationship Id="rId2" Type="http://schemas.openxmlformats.org/officeDocument/2006/relationships/image" Target="../media/image16.gif"/><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5.xml"/><Relationship Id="rId4" Type="http://schemas.openxmlformats.org/officeDocument/2006/relationships/image" Target="../media/image1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9237" y="2914256"/>
            <a:ext cx="5476259" cy="2371164"/>
          </a:xfrm>
        </p:spPr>
        <p:txBody>
          <a:bodyPr>
            <a:noAutofit/>
          </a:bodyPr>
          <a:lstStyle/>
          <a:p>
            <a:r>
              <a:rPr lang="ru-RU" sz="2700" dirty="0"/>
              <a:t>МБОУ «Кадетская школа-интернат имени героя Советского Союза Хасана </a:t>
            </a:r>
            <a:r>
              <a:rPr lang="ru-RU" sz="2700" dirty="0" err="1"/>
              <a:t>Заманова</a:t>
            </a:r>
            <a:r>
              <a:rPr lang="ru-RU" sz="2700" dirty="0"/>
              <a:t>» </a:t>
            </a:r>
            <a:r>
              <a:rPr lang="ru-RU" sz="2700" dirty="0" err="1"/>
              <a:t>Актанышского</a:t>
            </a:r>
            <a:r>
              <a:rPr lang="ru-RU" sz="2700" dirty="0"/>
              <a:t> муниципального района</a:t>
            </a:r>
            <a:endParaRPr lang="ru-RU" sz="2700" dirty="0"/>
          </a:p>
        </p:txBody>
      </p:sp>
      <p:pic>
        <p:nvPicPr>
          <p:cNvPr id="5" name="Объект 4"/>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a:off x="364404" y="147899"/>
            <a:ext cx="3950320" cy="276635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3" name="TextBox 2"/>
          <p:cNvSpPr txBox="1"/>
          <p:nvPr/>
        </p:nvSpPr>
        <p:spPr>
          <a:xfrm>
            <a:off x="4431419" y="204356"/>
            <a:ext cx="2624819" cy="761589"/>
          </a:xfrm>
          <a:prstGeom prst="rect">
            <a:avLst/>
          </a:prstGeom>
          <a:noFill/>
        </p:spPr>
        <p:txBody>
          <a:bodyPr wrap="square" lIns="68425" tIns="34212" rIns="68425" bIns="34212" rtlCol="0">
            <a:spAutoFit/>
          </a:bodyPr>
          <a:lstStyle/>
          <a:p>
            <a:pPr marL="256592" indent="-256592" algn="r">
              <a:buBlip>
                <a:blip r:embed="rId3"/>
              </a:buBlip>
            </a:pPr>
            <a:r>
              <a:rPr lang="ru-RU" sz="1500" b="1" dirty="0">
                <a:solidFill>
                  <a:schemeClr val="tx1">
                    <a:lumMod val="65000"/>
                    <a:lumOff val="35000"/>
                  </a:schemeClr>
                </a:solidFill>
                <a:effectLst>
                  <a:outerShdw blurRad="38100" dist="38100" dir="2700000" algn="tl">
                    <a:srgbClr val="000000">
                      <a:alpha val="43137"/>
                    </a:srgbClr>
                  </a:outerShdw>
                  <a:reflection blurRad="6350" stA="50000" endA="300" endPos="50000" dist="29997" dir="5400000" sy="-100000" algn="bl" rotWithShape="0"/>
                </a:effectLst>
              </a:rPr>
              <a:t>Педагог-психолог </a:t>
            </a:r>
          </a:p>
          <a:p>
            <a:pPr algn="r"/>
            <a:r>
              <a:rPr lang="ru-RU" sz="1500" b="1" dirty="0">
                <a:solidFill>
                  <a:schemeClr val="tx1">
                    <a:lumMod val="65000"/>
                    <a:lumOff val="35000"/>
                  </a:schemeClr>
                </a:solidFill>
                <a:effectLst>
                  <a:outerShdw blurRad="38100" dist="38100" dir="2700000" algn="tl">
                    <a:srgbClr val="000000">
                      <a:alpha val="43137"/>
                    </a:srgbClr>
                  </a:outerShdw>
                  <a:reflection blurRad="6350" stA="50000" endA="300" endPos="50000" dist="29997" dir="5400000" sy="-100000" algn="bl" rotWithShape="0"/>
                </a:effectLst>
              </a:rPr>
              <a:t>Имамова Гульназ Галинуровна </a:t>
            </a:r>
            <a:endParaRPr lang="ru-RU" sz="1500" b="1" dirty="0">
              <a:solidFill>
                <a:schemeClr val="tx1">
                  <a:lumMod val="65000"/>
                  <a:lumOff val="35000"/>
                </a:schemeClr>
              </a:solidFill>
              <a:effectLst>
                <a:outerShdw blurRad="38100" dist="38100" dir="2700000" algn="tl">
                  <a:srgbClr val="000000">
                    <a:alpha val="43137"/>
                  </a:srgbClr>
                </a:outerShdw>
                <a:reflection blurRad="6350" stA="50000" endA="300" endPos="50000" dist="29997" dir="5400000" sy="-100000" algn="bl" rotWithShape="0"/>
              </a:effectLst>
            </a:endParaRPr>
          </a:p>
        </p:txBody>
      </p:sp>
      <p:sp>
        <p:nvSpPr>
          <p:cNvPr id="4" name="TextBox 3"/>
          <p:cNvSpPr txBox="1"/>
          <p:nvPr/>
        </p:nvSpPr>
        <p:spPr>
          <a:xfrm>
            <a:off x="14584" y="5104143"/>
            <a:ext cx="803634" cy="269147"/>
          </a:xfrm>
          <a:prstGeom prst="rect">
            <a:avLst/>
          </a:prstGeom>
          <a:noFill/>
        </p:spPr>
        <p:txBody>
          <a:bodyPr wrap="square" lIns="68425" tIns="34212" rIns="68425" bIns="34212" rtlCol="0">
            <a:spAutoFit/>
          </a:bodyPr>
          <a:lstStyle/>
          <a:p>
            <a:r>
              <a:rPr lang="ru-RU" dirty="0" smtClean="0"/>
              <a:t>2012год</a:t>
            </a:r>
            <a:endParaRPr lang="ru-RU" dirty="0"/>
          </a:p>
        </p:txBody>
      </p:sp>
    </p:spTree>
    <p:extLst>
      <p:ext uri="{BB962C8B-B14F-4D97-AF65-F5344CB8AC3E}">
        <p14:creationId xmlns:p14="http://schemas.microsoft.com/office/powerpoint/2010/main" val="3898482355"/>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idx="1"/>
          </p:nvPr>
        </p:nvSpPr>
        <p:spPr>
          <a:xfrm>
            <a:off x="20019" y="2067414"/>
            <a:ext cx="2766358" cy="2883994"/>
          </a:xfrm>
        </p:spPr>
        <p:txBody>
          <a:bodyPr/>
          <a:lstStyle/>
          <a:p>
            <a:pPr algn="l"/>
            <a:r>
              <a:rPr lang="ru-RU" dirty="0" smtClean="0">
                <a:latin typeface="Times New Roman" pitchFamily="18" charset="0"/>
                <a:cs typeface="Times New Roman" pitchFamily="18" charset="0"/>
              </a:rPr>
              <a:t>   </a:t>
            </a:r>
            <a:r>
              <a:rPr lang="ru-RU" dirty="0">
                <a:latin typeface="Times New Roman" pitchFamily="18" charset="0"/>
                <a:cs typeface="Times New Roman" pitchFamily="18" charset="0"/>
              </a:rPr>
              <a:t>Бесстрастная </a:t>
            </a:r>
            <a:r>
              <a:rPr lang="ru-RU" dirty="0" smtClean="0">
                <a:latin typeface="Times New Roman" pitchFamily="18" charset="0"/>
                <a:cs typeface="Times New Roman" pitchFamily="18" charset="0"/>
              </a:rPr>
              <a:t>   история </a:t>
            </a:r>
            <a:r>
              <a:rPr lang="ru-RU" dirty="0">
                <a:latin typeface="Times New Roman" pitchFamily="18" charset="0"/>
                <a:cs typeface="Times New Roman" pitchFamily="18" charset="0"/>
              </a:rPr>
              <a:t>многое расставила </a:t>
            </a:r>
            <a:r>
              <a:rPr lang="ru-RU" dirty="0" smtClean="0">
                <a:latin typeface="Times New Roman" pitchFamily="18" charset="0"/>
                <a:cs typeface="Times New Roman" pitchFamily="18" charset="0"/>
              </a:rPr>
              <a:t>по своим     местам</a:t>
            </a:r>
            <a:r>
              <a:rPr lang="ru-RU" dirty="0">
                <a:latin typeface="Times New Roman" pitchFamily="18" charset="0"/>
                <a:cs typeface="Times New Roman" pitchFamily="18" charset="0"/>
              </a:rPr>
              <a:t>, многое переоценила, кое-что объяснила. Но только искусству под силу выразить и сохранить состояние души современника тех лет.</a:t>
            </a:r>
          </a:p>
        </p:txBody>
      </p:sp>
      <p:sp>
        <p:nvSpPr>
          <p:cNvPr id="4" name="Текст 3"/>
          <p:cNvSpPr>
            <a:spLocks noGrp="1"/>
          </p:cNvSpPr>
          <p:nvPr>
            <p:ph type="body" sz="quarter" idx="3"/>
          </p:nvPr>
        </p:nvSpPr>
        <p:spPr>
          <a:xfrm>
            <a:off x="4176968" y="712462"/>
            <a:ext cx="2992182" cy="5009315"/>
          </a:xfrm>
        </p:spPr>
        <p:txBody>
          <a:bodyPr/>
          <a:lstStyle/>
          <a:p>
            <a:pPr algn="r"/>
            <a:r>
              <a:rPr lang="ru-RU" sz="1200" dirty="0">
                <a:latin typeface="Times New Roman" pitchFamily="18" charset="0"/>
                <a:cs typeface="Times New Roman" pitchFamily="18" charset="0"/>
              </a:rPr>
              <a:t>  Отзыв </a:t>
            </a:r>
            <a:r>
              <a:rPr lang="ru-RU" sz="1200" dirty="0" err="1">
                <a:latin typeface="Times New Roman" pitchFamily="18" charset="0"/>
                <a:cs typeface="Times New Roman" pitchFamily="18" charset="0"/>
              </a:rPr>
              <a:t>Мухаметзяновой</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Альмиры</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Амировны</a:t>
            </a:r>
            <a:r>
              <a:rPr lang="ru-RU" sz="1200" dirty="0">
                <a:latin typeface="Times New Roman" pitchFamily="18" charset="0"/>
                <a:cs typeface="Times New Roman" pitchFamily="18" charset="0"/>
              </a:rPr>
              <a:t>, заведующей по ВР Кадетской школы-интернат: «Данные мероприятия очень важны как для детей, так и для их родителей, ведь профилактика наркомании, </a:t>
            </a:r>
            <a:r>
              <a:rPr lang="ru-RU" sz="1200" dirty="0" err="1">
                <a:latin typeface="Times New Roman" pitchFamily="18" charset="0"/>
                <a:cs typeface="Times New Roman" pitchFamily="18" charset="0"/>
              </a:rPr>
              <a:t>табакокурения</a:t>
            </a:r>
            <a:r>
              <a:rPr lang="ru-RU" sz="1200" dirty="0">
                <a:latin typeface="Times New Roman" pitchFamily="18" charset="0"/>
                <a:cs typeface="Times New Roman" pitchFamily="18" charset="0"/>
              </a:rPr>
              <a:t> и алкоголизма начинается с семьи.»</a:t>
            </a:r>
          </a:p>
          <a:p>
            <a:pPr algn="r"/>
            <a:r>
              <a:rPr lang="ru-RU" sz="1200" dirty="0">
                <a:latin typeface="Times New Roman" pitchFamily="18" charset="0"/>
                <a:cs typeface="Times New Roman" pitchFamily="18" charset="0"/>
              </a:rPr>
              <a:t> </a:t>
            </a:r>
            <a:r>
              <a:rPr lang="ru-RU" sz="1200" dirty="0">
                <a:latin typeface="Times New Roman" pitchFamily="18" charset="0"/>
                <a:cs typeface="Times New Roman" pitchFamily="18" charset="0"/>
              </a:rPr>
              <a:t> Отзыв </a:t>
            </a:r>
            <a:r>
              <a:rPr lang="ru-RU" sz="1200" dirty="0" err="1">
                <a:latin typeface="Times New Roman" pitchFamily="18" charset="0"/>
                <a:cs typeface="Times New Roman" pitchFamily="18" charset="0"/>
              </a:rPr>
              <a:t>Мингазова</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Рамиса</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Линаровича</a:t>
            </a:r>
            <a:r>
              <a:rPr lang="ru-RU" sz="1200" dirty="0">
                <a:latin typeface="Times New Roman" pitchFamily="18" charset="0"/>
                <a:cs typeface="Times New Roman" pitchFamily="18" charset="0"/>
              </a:rPr>
              <a:t>, учителя физкультуры: «</a:t>
            </a:r>
            <a:r>
              <a:rPr lang="ru-RU" sz="1200" dirty="0">
                <a:latin typeface="Times New Roman" pitchFamily="18" charset="0"/>
                <a:cs typeface="Times New Roman" pitchFamily="18" charset="0"/>
              </a:rPr>
              <a:t>Пробег закончился, а воспоминания остались. Не </a:t>
            </a:r>
            <a:r>
              <a:rPr lang="ru-RU" sz="1200" dirty="0">
                <a:latin typeface="Times New Roman" pitchFamily="18" charset="0"/>
                <a:cs typeface="Times New Roman" pitchFamily="18" charset="0"/>
              </a:rPr>
              <a:t>всё </a:t>
            </a:r>
            <a:r>
              <a:rPr lang="ru-RU" sz="1200">
                <a:latin typeface="Times New Roman" pitchFamily="18" charset="0"/>
                <a:cs typeface="Times New Roman" pitchFamily="18" charset="0"/>
              </a:rPr>
              <a:t>получилось </a:t>
            </a:r>
            <a:r>
              <a:rPr lang="ru-RU" sz="1200">
                <a:latin typeface="Times New Roman" pitchFamily="18" charset="0"/>
                <a:cs typeface="Times New Roman" pitchFamily="18" charset="0"/>
              </a:rPr>
              <a:t>так, как </a:t>
            </a:r>
            <a:r>
              <a:rPr lang="ru-RU" sz="1200" dirty="0">
                <a:latin typeface="Times New Roman" pitchFamily="18" charset="0"/>
                <a:cs typeface="Times New Roman" pitchFamily="18" charset="0"/>
              </a:rPr>
              <a:t>мы хотели и планировали, но мы </a:t>
            </a:r>
            <a:r>
              <a:rPr lang="ru-RU" sz="1200" dirty="0">
                <a:latin typeface="Times New Roman" pitchFamily="18" charset="0"/>
                <a:cs typeface="Times New Roman" pitchFamily="18" charset="0"/>
              </a:rPr>
              <a:t>старались. Спасибо </a:t>
            </a:r>
            <a:r>
              <a:rPr lang="ru-RU" sz="1200" dirty="0">
                <a:latin typeface="Times New Roman" pitchFamily="18" charset="0"/>
                <a:cs typeface="Times New Roman" pitchFamily="18" charset="0"/>
              </a:rPr>
              <a:t>всем участникам за хорошую компанию и позитивный </a:t>
            </a:r>
            <a:r>
              <a:rPr lang="ru-RU" sz="1200" dirty="0">
                <a:latin typeface="Times New Roman" pitchFamily="18" charset="0"/>
                <a:cs typeface="Times New Roman" pitchFamily="18" charset="0"/>
              </a:rPr>
              <a:t>настрой!</a:t>
            </a:r>
          </a:p>
          <a:p>
            <a:pPr algn="r"/>
            <a:r>
              <a:rPr lang="ru-RU" sz="1200" dirty="0">
                <a:latin typeface="Times New Roman" pitchFamily="18" charset="0"/>
                <a:cs typeface="Times New Roman" pitchFamily="18" charset="0"/>
              </a:rPr>
              <a:t>Отзыв  Салаховой </a:t>
            </a:r>
            <a:r>
              <a:rPr lang="ru-RU" sz="1200" dirty="0" err="1">
                <a:latin typeface="Times New Roman" pitchFamily="18" charset="0"/>
                <a:cs typeface="Times New Roman" pitchFamily="18" charset="0"/>
              </a:rPr>
              <a:t>Лейсан</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Ахнафовны</a:t>
            </a:r>
            <a:r>
              <a:rPr lang="ru-RU" sz="1200" dirty="0">
                <a:latin typeface="Times New Roman" pitchFamily="18" charset="0"/>
                <a:cs typeface="Times New Roman" pitchFamily="18" charset="0"/>
              </a:rPr>
              <a:t>: «</a:t>
            </a:r>
            <a:r>
              <a:rPr lang="ru-RU" sz="1200" dirty="0">
                <a:latin typeface="Times New Roman" pitchFamily="18" charset="0"/>
                <a:cs typeface="Times New Roman" pitchFamily="18" charset="0"/>
              </a:rPr>
              <a:t>Что могу сразу отметить, и что мне лично очень понравилось, это как раз </a:t>
            </a:r>
            <a:r>
              <a:rPr lang="ru-RU" sz="1200" dirty="0">
                <a:latin typeface="Times New Roman" pitchFamily="18" charset="0"/>
                <a:cs typeface="Times New Roman" pitchFamily="18" charset="0"/>
              </a:rPr>
              <a:t>организационные моменты. </a:t>
            </a:r>
            <a:r>
              <a:rPr lang="ru-RU" sz="1200" dirty="0">
                <a:latin typeface="Times New Roman" pitchFamily="18" charset="0"/>
                <a:cs typeface="Times New Roman" pitchFamily="18" charset="0"/>
              </a:rPr>
              <a:t>Мне понравилось что было всё чётко по звеньям, по времени, и по </a:t>
            </a:r>
            <a:r>
              <a:rPr lang="ru-RU" sz="1200" dirty="0">
                <a:latin typeface="Times New Roman" pitchFamily="18" charset="0"/>
                <a:cs typeface="Times New Roman" pitchFamily="18" charset="0"/>
              </a:rPr>
              <a:t>маршрутам. </a:t>
            </a:r>
            <a:r>
              <a:rPr lang="ru-RU" sz="1200" dirty="0">
                <a:latin typeface="Times New Roman" pitchFamily="18" charset="0"/>
                <a:cs typeface="Times New Roman" pitchFamily="18" charset="0"/>
              </a:rPr>
              <a:t>Всё легко и просто смотрелось, но естественно за этим стоит не малая работа. </a:t>
            </a:r>
            <a:br>
              <a:rPr lang="ru-RU" sz="1200" dirty="0">
                <a:latin typeface="Times New Roman" pitchFamily="18" charset="0"/>
                <a:cs typeface="Times New Roman" pitchFamily="18" charset="0"/>
              </a:rPr>
            </a:br>
            <a:r>
              <a:rPr lang="ru-RU" sz="1200" dirty="0">
                <a:latin typeface="Times New Roman" pitchFamily="18" charset="0"/>
                <a:cs typeface="Times New Roman" pitchFamily="18" charset="0"/>
              </a:rPr>
              <a:t>Само мероприятие </a:t>
            </a:r>
            <a:r>
              <a:rPr lang="ru-RU" sz="1200" dirty="0">
                <a:latin typeface="Times New Roman" pitchFamily="18" charset="0"/>
                <a:cs typeface="Times New Roman" pitchFamily="18" charset="0"/>
              </a:rPr>
              <a:t>очень </a:t>
            </a:r>
            <a:r>
              <a:rPr lang="ru-RU" sz="1200" dirty="0">
                <a:latin typeface="Times New Roman" pitchFamily="18" charset="0"/>
                <a:cs typeface="Times New Roman" pitchFamily="18" charset="0"/>
              </a:rPr>
              <a:t>понравилось.» </a:t>
            </a:r>
            <a:r>
              <a:rPr lang="ru-RU" sz="1200" dirty="0">
                <a:latin typeface="Times New Roman" pitchFamily="18" charset="0"/>
                <a:cs typeface="Times New Roman" pitchFamily="18" charset="0"/>
              </a:rPr>
              <a:t/>
            </a:r>
            <a:br>
              <a:rPr lang="ru-RU" sz="1200" dirty="0">
                <a:latin typeface="Times New Roman" pitchFamily="18" charset="0"/>
                <a:cs typeface="Times New Roman" pitchFamily="18" charset="0"/>
              </a:rPr>
            </a:br>
            <a:r>
              <a:rPr lang="ru-RU" sz="1200" dirty="0">
                <a:latin typeface="Times New Roman" pitchFamily="18" charset="0"/>
                <a:cs typeface="Times New Roman" pitchFamily="18" charset="0"/>
              </a:rPr>
              <a:t/>
            </a:r>
            <a:br>
              <a:rPr lang="ru-RU" sz="1200" dirty="0">
                <a:latin typeface="Times New Roman" pitchFamily="18" charset="0"/>
                <a:cs typeface="Times New Roman" pitchFamily="18" charset="0"/>
              </a:rPr>
            </a:br>
            <a:r>
              <a:rPr lang="ru-RU" sz="1200" dirty="0">
                <a:latin typeface="Times New Roman" pitchFamily="18" charset="0"/>
                <a:cs typeface="Times New Roman" pitchFamily="18" charset="0"/>
              </a:rPr>
              <a:t> </a:t>
            </a:r>
            <a:endParaRPr lang="ru-RU" sz="1200" dirty="0">
              <a:latin typeface="Times New Roman" pitchFamily="18" charset="0"/>
              <a:cs typeface="Times New Roman" pitchFamily="18" charset="0"/>
            </a:endParaRPr>
          </a:p>
        </p:txBody>
      </p:sp>
      <p:pic>
        <p:nvPicPr>
          <p:cNvPr id="2050" name="Picture 2" descr="C:\Users\Гульназ\Desktop\Аврора-фото\IMG_0436.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29625" y="281869"/>
            <a:ext cx="1985692" cy="2253527"/>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a:extLst/>
        </p:spPr>
      </p:pic>
      <p:pic>
        <p:nvPicPr>
          <p:cNvPr id="8" name="Объект 7"/>
          <p:cNvPicPr>
            <a:picLocks noGrp="1" noChangeAspect="1"/>
          </p:cNvPicPr>
          <p:nvPr>
            <p:ph sz="quarter" idx="4"/>
          </p:nvPr>
        </p:nvPicPr>
        <p:blipFill>
          <a:blip r:embed="rId3" cstate="print">
            <a:extLst>
              <a:ext uri="{28A0092B-C50C-407E-A947-70E740481C1C}">
                <a14:useLocalDpi xmlns:a14="http://schemas.microsoft.com/office/drawing/2010/main" val="0"/>
              </a:ext>
            </a:extLst>
          </a:blip>
          <a:stretch>
            <a:fillRect/>
          </a:stretch>
        </p:blipFill>
        <p:spPr>
          <a:xfrm>
            <a:off x="197199" y="204355"/>
            <a:ext cx="2251780" cy="1580776"/>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7" name="Объект 6"/>
          <p:cNvPicPr>
            <a:picLocks noGrp="1" noChangeAspect="1"/>
          </p:cNvPicPr>
          <p:nvPr>
            <p:ph sz="half" idx="2"/>
          </p:nvPr>
        </p:nvPicPr>
        <p:blipFill>
          <a:blip r:embed="rId4" cstate="print">
            <a:extLst>
              <a:ext uri="{28A0092B-C50C-407E-A947-70E740481C1C}">
                <a14:useLocalDpi xmlns:a14="http://schemas.microsoft.com/office/drawing/2010/main" val="0"/>
              </a:ext>
            </a:extLst>
          </a:blip>
          <a:stretch>
            <a:fillRect/>
          </a:stretch>
        </p:blipFill>
        <p:spPr>
          <a:xfrm>
            <a:off x="2593995" y="3027169"/>
            <a:ext cx="1541963" cy="2150745"/>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Tree>
    <p:extLst>
      <p:ext uri="{BB962C8B-B14F-4D97-AF65-F5344CB8AC3E}">
        <p14:creationId xmlns:p14="http://schemas.microsoft.com/office/powerpoint/2010/main" val="180438024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Объект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691672" y="656007"/>
            <a:ext cx="3148950" cy="1767831"/>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4" name="Текст 3"/>
          <p:cNvSpPr>
            <a:spLocks noGrp="1"/>
          </p:cNvSpPr>
          <p:nvPr>
            <p:ph type="body" sz="half" idx="2"/>
          </p:nvPr>
        </p:nvSpPr>
        <p:spPr>
          <a:xfrm>
            <a:off x="3810401" y="2742374"/>
            <a:ext cx="3048638" cy="2430134"/>
          </a:xfrm>
        </p:spPr>
        <p:txBody>
          <a:bodyPr/>
          <a:lstStyle/>
          <a:p>
            <a:endParaRPr lang="ru-RU" dirty="0"/>
          </a:p>
        </p:txBody>
      </p:sp>
      <p:sp>
        <p:nvSpPr>
          <p:cNvPr id="6" name="Заголовок 5"/>
          <p:cNvSpPr>
            <a:spLocks noGrp="1"/>
          </p:cNvSpPr>
          <p:nvPr>
            <p:ph type="title"/>
          </p:nvPr>
        </p:nvSpPr>
        <p:spPr>
          <a:xfrm>
            <a:off x="253656" y="317268"/>
            <a:ext cx="3161550" cy="4855240"/>
          </a:xfrm>
        </p:spPr>
        <p:txBody>
          <a:bodyPr/>
          <a:lstStyle/>
          <a:p>
            <a:r>
              <a:rPr lang="ru-RU" sz="1000" dirty="0">
                <a:latin typeface="Times New Roman" pitchFamily="18" charset="0"/>
                <a:cs typeface="Times New Roman" pitchFamily="18" charset="0"/>
              </a:rPr>
              <a:t>Команда из 26 учащихся  11 -15 лет приняла участие в антинаркотическом пробеге протяжённостью 18 км. Состав команды:</a:t>
            </a:r>
            <a:br>
              <a:rPr lang="ru-RU" sz="1000" dirty="0">
                <a:latin typeface="Times New Roman" pitchFamily="18" charset="0"/>
                <a:cs typeface="Times New Roman" pitchFamily="18" charset="0"/>
              </a:rPr>
            </a:br>
            <a:r>
              <a:rPr lang="ru-RU" sz="1000" dirty="0">
                <a:latin typeface="Times New Roman" pitchFamily="18" charset="0"/>
                <a:cs typeface="Times New Roman" pitchFamily="18" charset="0"/>
              </a:rPr>
              <a:t>1. </a:t>
            </a:r>
            <a:r>
              <a:rPr lang="ru-RU" sz="1000" dirty="0" err="1">
                <a:latin typeface="Times New Roman" pitchFamily="18" charset="0"/>
                <a:cs typeface="Times New Roman" pitchFamily="18" charset="0"/>
              </a:rPr>
              <a:t>Зиннатуллина</a:t>
            </a:r>
            <a:r>
              <a:rPr lang="ru-RU" sz="1000" dirty="0">
                <a:latin typeface="Times New Roman" pitchFamily="18" charset="0"/>
                <a:cs typeface="Times New Roman" pitchFamily="18" charset="0"/>
              </a:rPr>
              <a:t> </a:t>
            </a:r>
            <a:r>
              <a:rPr lang="ru-RU" sz="1000" dirty="0" err="1">
                <a:latin typeface="Times New Roman" pitchFamily="18" charset="0"/>
                <a:cs typeface="Times New Roman" pitchFamily="18" charset="0"/>
              </a:rPr>
              <a:t>Айзиля</a:t>
            </a:r>
            <a:r>
              <a:rPr lang="ru-RU" sz="1000" dirty="0">
                <a:latin typeface="Times New Roman" pitchFamily="18" charset="0"/>
                <a:cs typeface="Times New Roman" pitchFamily="18" charset="0"/>
              </a:rPr>
              <a:t/>
            </a:r>
            <a:br>
              <a:rPr lang="ru-RU" sz="1000" dirty="0">
                <a:latin typeface="Times New Roman" pitchFamily="18" charset="0"/>
                <a:cs typeface="Times New Roman" pitchFamily="18" charset="0"/>
              </a:rPr>
            </a:br>
            <a:r>
              <a:rPr lang="ru-RU" sz="1000" dirty="0">
                <a:latin typeface="Times New Roman" pitchFamily="18" charset="0"/>
                <a:cs typeface="Times New Roman" pitchFamily="18" charset="0"/>
              </a:rPr>
              <a:t>2. </a:t>
            </a:r>
            <a:r>
              <a:rPr lang="ru-RU" sz="1000" dirty="0" err="1">
                <a:latin typeface="Times New Roman" pitchFamily="18" charset="0"/>
                <a:cs typeface="Times New Roman" pitchFamily="18" charset="0"/>
              </a:rPr>
              <a:t>Галиев</a:t>
            </a:r>
            <a:r>
              <a:rPr lang="ru-RU" sz="1000" dirty="0">
                <a:latin typeface="Times New Roman" pitchFamily="18" charset="0"/>
                <a:cs typeface="Times New Roman" pitchFamily="18" charset="0"/>
              </a:rPr>
              <a:t> </a:t>
            </a:r>
            <a:r>
              <a:rPr lang="ru-RU" sz="1000" dirty="0" err="1">
                <a:latin typeface="Times New Roman" pitchFamily="18" charset="0"/>
                <a:cs typeface="Times New Roman" pitchFamily="18" charset="0"/>
              </a:rPr>
              <a:t>Рафиль</a:t>
            </a:r>
            <a:r>
              <a:rPr lang="ru-RU" sz="1000" dirty="0">
                <a:latin typeface="Times New Roman" pitchFamily="18" charset="0"/>
                <a:cs typeface="Times New Roman" pitchFamily="18" charset="0"/>
              </a:rPr>
              <a:t/>
            </a:r>
            <a:br>
              <a:rPr lang="ru-RU" sz="1000" dirty="0">
                <a:latin typeface="Times New Roman" pitchFamily="18" charset="0"/>
                <a:cs typeface="Times New Roman" pitchFamily="18" charset="0"/>
              </a:rPr>
            </a:br>
            <a:r>
              <a:rPr lang="ru-RU" sz="1000" dirty="0">
                <a:latin typeface="Times New Roman" pitchFamily="18" charset="0"/>
                <a:cs typeface="Times New Roman" pitchFamily="18" charset="0"/>
              </a:rPr>
              <a:t>3. Шакуров </a:t>
            </a:r>
            <a:r>
              <a:rPr lang="ru-RU" sz="1000" dirty="0" err="1">
                <a:latin typeface="Times New Roman" pitchFamily="18" charset="0"/>
                <a:cs typeface="Times New Roman" pitchFamily="18" charset="0"/>
              </a:rPr>
              <a:t>Рамиль</a:t>
            </a:r>
            <a:r>
              <a:rPr lang="ru-RU" sz="1000" dirty="0">
                <a:latin typeface="Times New Roman" pitchFamily="18" charset="0"/>
                <a:cs typeface="Times New Roman" pitchFamily="18" charset="0"/>
              </a:rPr>
              <a:t/>
            </a:r>
            <a:br>
              <a:rPr lang="ru-RU" sz="1000" dirty="0">
                <a:latin typeface="Times New Roman" pitchFamily="18" charset="0"/>
                <a:cs typeface="Times New Roman" pitchFamily="18" charset="0"/>
              </a:rPr>
            </a:br>
            <a:r>
              <a:rPr lang="ru-RU" sz="1000" dirty="0">
                <a:latin typeface="Times New Roman" pitchFamily="18" charset="0"/>
                <a:cs typeface="Times New Roman" pitchFamily="18" charset="0"/>
              </a:rPr>
              <a:t>4. </a:t>
            </a:r>
            <a:r>
              <a:rPr lang="ru-RU" sz="1000" dirty="0" err="1">
                <a:latin typeface="Times New Roman" pitchFamily="18" charset="0"/>
                <a:cs typeface="Times New Roman" pitchFamily="18" charset="0"/>
              </a:rPr>
              <a:t>Шарафутдинова</a:t>
            </a:r>
            <a:r>
              <a:rPr lang="ru-RU" sz="1000" dirty="0">
                <a:latin typeface="Times New Roman" pitchFamily="18" charset="0"/>
                <a:cs typeface="Times New Roman" pitchFamily="18" charset="0"/>
              </a:rPr>
              <a:t> </a:t>
            </a:r>
            <a:r>
              <a:rPr lang="ru-RU" sz="1000" dirty="0" err="1">
                <a:latin typeface="Times New Roman" pitchFamily="18" charset="0"/>
                <a:cs typeface="Times New Roman" pitchFamily="18" charset="0"/>
              </a:rPr>
              <a:t>Алсу</a:t>
            </a:r>
            <a:r>
              <a:rPr lang="ru-RU" sz="1000" dirty="0">
                <a:latin typeface="Times New Roman" pitchFamily="18" charset="0"/>
                <a:cs typeface="Times New Roman" pitchFamily="18" charset="0"/>
              </a:rPr>
              <a:t/>
            </a:r>
            <a:br>
              <a:rPr lang="ru-RU" sz="1000" dirty="0">
                <a:latin typeface="Times New Roman" pitchFamily="18" charset="0"/>
                <a:cs typeface="Times New Roman" pitchFamily="18" charset="0"/>
              </a:rPr>
            </a:br>
            <a:r>
              <a:rPr lang="ru-RU" sz="1000" dirty="0">
                <a:latin typeface="Times New Roman" pitchFamily="18" charset="0"/>
                <a:cs typeface="Times New Roman" pitchFamily="18" charset="0"/>
              </a:rPr>
              <a:t>5. Валиева Эльвира</a:t>
            </a:r>
            <a:br>
              <a:rPr lang="ru-RU" sz="1000" dirty="0">
                <a:latin typeface="Times New Roman" pitchFamily="18" charset="0"/>
                <a:cs typeface="Times New Roman" pitchFamily="18" charset="0"/>
              </a:rPr>
            </a:br>
            <a:r>
              <a:rPr lang="ru-RU" sz="1000" dirty="0">
                <a:latin typeface="Times New Roman" pitchFamily="18" charset="0"/>
                <a:cs typeface="Times New Roman" pitchFamily="18" charset="0"/>
              </a:rPr>
              <a:t>6. Сагдиева </a:t>
            </a:r>
            <a:r>
              <a:rPr lang="ru-RU" sz="1000" dirty="0" err="1">
                <a:latin typeface="Times New Roman" pitchFamily="18" charset="0"/>
                <a:cs typeface="Times New Roman" pitchFamily="18" charset="0"/>
              </a:rPr>
              <a:t>Алия</a:t>
            </a:r>
            <a:r>
              <a:rPr lang="ru-RU" sz="1000" dirty="0">
                <a:latin typeface="Times New Roman" pitchFamily="18" charset="0"/>
                <a:cs typeface="Times New Roman" pitchFamily="18" charset="0"/>
              </a:rPr>
              <a:t/>
            </a:r>
            <a:br>
              <a:rPr lang="ru-RU" sz="1000" dirty="0">
                <a:latin typeface="Times New Roman" pitchFamily="18" charset="0"/>
                <a:cs typeface="Times New Roman" pitchFamily="18" charset="0"/>
              </a:rPr>
            </a:br>
            <a:r>
              <a:rPr lang="ru-RU" sz="1000" dirty="0">
                <a:latin typeface="Times New Roman" pitchFamily="18" charset="0"/>
                <a:cs typeface="Times New Roman" pitchFamily="18" charset="0"/>
              </a:rPr>
              <a:t>7. </a:t>
            </a:r>
            <a:r>
              <a:rPr lang="ru-RU" sz="1000" dirty="0" err="1">
                <a:latin typeface="Times New Roman" pitchFamily="18" charset="0"/>
                <a:cs typeface="Times New Roman" pitchFamily="18" charset="0"/>
              </a:rPr>
              <a:t>Шагиева</a:t>
            </a:r>
            <a:r>
              <a:rPr lang="ru-RU" sz="1000" dirty="0">
                <a:latin typeface="Times New Roman" pitchFamily="18" charset="0"/>
                <a:cs typeface="Times New Roman" pitchFamily="18" charset="0"/>
              </a:rPr>
              <a:t> Эльза</a:t>
            </a:r>
            <a:br>
              <a:rPr lang="ru-RU" sz="1000" dirty="0">
                <a:latin typeface="Times New Roman" pitchFamily="18" charset="0"/>
                <a:cs typeface="Times New Roman" pitchFamily="18" charset="0"/>
              </a:rPr>
            </a:br>
            <a:r>
              <a:rPr lang="ru-RU" sz="1000" dirty="0">
                <a:latin typeface="Times New Roman" pitchFamily="18" charset="0"/>
                <a:cs typeface="Times New Roman" pitchFamily="18" charset="0"/>
              </a:rPr>
              <a:t>8. Валиев Рустам</a:t>
            </a:r>
            <a:br>
              <a:rPr lang="ru-RU" sz="1000" dirty="0">
                <a:latin typeface="Times New Roman" pitchFamily="18" charset="0"/>
                <a:cs typeface="Times New Roman" pitchFamily="18" charset="0"/>
              </a:rPr>
            </a:br>
            <a:r>
              <a:rPr lang="ru-RU" sz="1000" dirty="0">
                <a:latin typeface="Times New Roman" pitchFamily="18" charset="0"/>
                <a:cs typeface="Times New Roman" pitchFamily="18" charset="0"/>
              </a:rPr>
              <a:t>9. </a:t>
            </a:r>
            <a:r>
              <a:rPr lang="ru-RU" sz="1000" dirty="0" err="1">
                <a:latin typeface="Times New Roman" pitchFamily="18" charset="0"/>
                <a:cs typeface="Times New Roman" pitchFamily="18" charset="0"/>
              </a:rPr>
              <a:t>Кибардин</a:t>
            </a:r>
            <a:r>
              <a:rPr lang="ru-RU" sz="1000" dirty="0">
                <a:latin typeface="Times New Roman" pitchFamily="18" charset="0"/>
                <a:cs typeface="Times New Roman" pitchFamily="18" charset="0"/>
              </a:rPr>
              <a:t> Сергей</a:t>
            </a:r>
            <a:br>
              <a:rPr lang="ru-RU" sz="1000" dirty="0">
                <a:latin typeface="Times New Roman" pitchFamily="18" charset="0"/>
                <a:cs typeface="Times New Roman" pitchFamily="18" charset="0"/>
              </a:rPr>
            </a:br>
            <a:r>
              <a:rPr lang="ru-RU" sz="1000" dirty="0">
                <a:latin typeface="Times New Roman" pitchFamily="18" charset="0"/>
                <a:cs typeface="Times New Roman" pitchFamily="18" charset="0"/>
              </a:rPr>
              <a:t>10. </a:t>
            </a:r>
            <a:r>
              <a:rPr lang="ru-RU" sz="1000" dirty="0" err="1">
                <a:latin typeface="Times New Roman" pitchFamily="18" charset="0"/>
                <a:cs typeface="Times New Roman" pitchFamily="18" charset="0"/>
              </a:rPr>
              <a:t>Кутлыева</a:t>
            </a:r>
            <a:r>
              <a:rPr lang="ru-RU" sz="1000" dirty="0">
                <a:latin typeface="Times New Roman" pitchFamily="18" charset="0"/>
                <a:cs typeface="Times New Roman" pitchFamily="18" charset="0"/>
              </a:rPr>
              <a:t> </a:t>
            </a:r>
            <a:r>
              <a:rPr lang="ru-RU" sz="1000" dirty="0" err="1">
                <a:latin typeface="Times New Roman" pitchFamily="18" charset="0"/>
                <a:cs typeface="Times New Roman" pitchFamily="18" charset="0"/>
              </a:rPr>
              <a:t>Сагида</a:t>
            </a:r>
            <a:r>
              <a:rPr lang="ru-RU" sz="1000" dirty="0">
                <a:latin typeface="Times New Roman" pitchFamily="18" charset="0"/>
                <a:cs typeface="Times New Roman" pitchFamily="18" charset="0"/>
              </a:rPr>
              <a:t/>
            </a:r>
            <a:br>
              <a:rPr lang="ru-RU" sz="1000" dirty="0">
                <a:latin typeface="Times New Roman" pitchFamily="18" charset="0"/>
                <a:cs typeface="Times New Roman" pitchFamily="18" charset="0"/>
              </a:rPr>
            </a:br>
            <a:r>
              <a:rPr lang="ru-RU" sz="1000" dirty="0">
                <a:latin typeface="Times New Roman" pitchFamily="18" charset="0"/>
                <a:cs typeface="Times New Roman" pitchFamily="18" charset="0"/>
              </a:rPr>
              <a:t>11. Талипова </a:t>
            </a:r>
            <a:r>
              <a:rPr lang="ru-RU" sz="1000" dirty="0" err="1">
                <a:latin typeface="Times New Roman" pitchFamily="18" charset="0"/>
                <a:cs typeface="Times New Roman" pitchFamily="18" charset="0"/>
              </a:rPr>
              <a:t>Лейсене</a:t>
            </a:r>
            <a:r>
              <a:rPr lang="ru-RU" sz="1000" dirty="0">
                <a:latin typeface="Times New Roman" pitchFamily="18" charset="0"/>
                <a:cs typeface="Times New Roman" pitchFamily="18" charset="0"/>
              </a:rPr>
              <a:t/>
            </a:r>
            <a:br>
              <a:rPr lang="ru-RU" sz="1000" dirty="0">
                <a:latin typeface="Times New Roman" pitchFamily="18" charset="0"/>
                <a:cs typeface="Times New Roman" pitchFamily="18" charset="0"/>
              </a:rPr>
            </a:br>
            <a:r>
              <a:rPr lang="ru-RU" sz="1000" dirty="0">
                <a:latin typeface="Times New Roman" pitchFamily="18" charset="0"/>
                <a:cs typeface="Times New Roman" pitchFamily="18" charset="0"/>
              </a:rPr>
              <a:t>12. </a:t>
            </a:r>
            <a:r>
              <a:rPr lang="ru-RU" sz="1000" dirty="0" err="1">
                <a:latin typeface="Times New Roman" pitchFamily="18" charset="0"/>
                <a:cs typeface="Times New Roman" pitchFamily="18" charset="0"/>
              </a:rPr>
              <a:t>Устемиров</a:t>
            </a:r>
            <a:r>
              <a:rPr lang="ru-RU" sz="1000" dirty="0">
                <a:latin typeface="Times New Roman" pitchFamily="18" charset="0"/>
                <a:cs typeface="Times New Roman" pitchFamily="18" charset="0"/>
              </a:rPr>
              <a:t> Фархад</a:t>
            </a:r>
            <a:br>
              <a:rPr lang="ru-RU" sz="1000" dirty="0">
                <a:latin typeface="Times New Roman" pitchFamily="18" charset="0"/>
                <a:cs typeface="Times New Roman" pitchFamily="18" charset="0"/>
              </a:rPr>
            </a:br>
            <a:r>
              <a:rPr lang="ru-RU" sz="1000" dirty="0">
                <a:latin typeface="Times New Roman" pitchFamily="18" charset="0"/>
                <a:cs typeface="Times New Roman" pitchFamily="18" charset="0"/>
              </a:rPr>
              <a:t>13. Бадиков Радик</a:t>
            </a:r>
            <a:br>
              <a:rPr lang="ru-RU" sz="1000" dirty="0">
                <a:latin typeface="Times New Roman" pitchFamily="18" charset="0"/>
                <a:cs typeface="Times New Roman" pitchFamily="18" charset="0"/>
              </a:rPr>
            </a:br>
            <a:r>
              <a:rPr lang="ru-RU" sz="1000" dirty="0">
                <a:latin typeface="Times New Roman" pitchFamily="18" charset="0"/>
                <a:cs typeface="Times New Roman" pitchFamily="18" charset="0"/>
              </a:rPr>
              <a:t>14. </a:t>
            </a:r>
            <a:r>
              <a:rPr lang="ru-RU" sz="1000" dirty="0" err="1">
                <a:latin typeface="Times New Roman" pitchFamily="18" charset="0"/>
                <a:cs typeface="Times New Roman" pitchFamily="18" charset="0"/>
              </a:rPr>
              <a:t>Шангараев</a:t>
            </a:r>
            <a:r>
              <a:rPr lang="ru-RU" sz="1000" dirty="0">
                <a:latin typeface="Times New Roman" pitchFamily="18" charset="0"/>
                <a:cs typeface="Times New Roman" pitchFamily="18" charset="0"/>
              </a:rPr>
              <a:t> Руслан</a:t>
            </a:r>
            <a:br>
              <a:rPr lang="ru-RU" sz="1000" dirty="0">
                <a:latin typeface="Times New Roman" pitchFamily="18" charset="0"/>
                <a:cs typeface="Times New Roman" pitchFamily="18" charset="0"/>
              </a:rPr>
            </a:br>
            <a:r>
              <a:rPr lang="ru-RU" sz="1000" dirty="0">
                <a:latin typeface="Times New Roman" pitchFamily="18" charset="0"/>
                <a:cs typeface="Times New Roman" pitchFamily="18" charset="0"/>
              </a:rPr>
              <a:t>15. </a:t>
            </a:r>
            <a:r>
              <a:rPr lang="ru-RU" sz="1000" dirty="0" err="1">
                <a:latin typeface="Times New Roman" pitchFamily="18" charset="0"/>
                <a:cs typeface="Times New Roman" pitchFamily="18" charset="0"/>
              </a:rPr>
              <a:t>Шагиев</a:t>
            </a:r>
            <a:r>
              <a:rPr lang="ru-RU" sz="1000" dirty="0">
                <a:latin typeface="Times New Roman" pitchFamily="18" charset="0"/>
                <a:cs typeface="Times New Roman" pitchFamily="18" charset="0"/>
              </a:rPr>
              <a:t> Алмаз</a:t>
            </a:r>
            <a:br>
              <a:rPr lang="ru-RU" sz="1000" dirty="0">
                <a:latin typeface="Times New Roman" pitchFamily="18" charset="0"/>
                <a:cs typeface="Times New Roman" pitchFamily="18" charset="0"/>
              </a:rPr>
            </a:br>
            <a:r>
              <a:rPr lang="ru-RU" sz="1000" dirty="0">
                <a:latin typeface="Times New Roman" pitchFamily="18" charset="0"/>
                <a:cs typeface="Times New Roman" pitchFamily="18" charset="0"/>
              </a:rPr>
              <a:t>16. </a:t>
            </a:r>
            <a:r>
              <a:rPr lang="ru-RU" sz="1000" dirty="0" err="1">
                <a:latin typeface="Times New Roman" pitchFamily="18" charset="0"/>
                <a:cs typeface="Times New Roman" pitchFamily="18" charset="0"/>
              </a:rPr>
              <a:t>Губаев</a:t>
            </a:r>
            <a:r>
              <a:rPr lang="ru-RU" sz="1000" dirty="0">
                <a:latin typeface="Times New Roman" pitchFamily="18" charset="0"/>
                <a:cs typeface="Times New Roman" pitchFamily="18" charset="0"/>
              </a:rPr>
              <a:t> </a:t>
            </a:r>
            <a:r>
              <a:rPr lang="ru-RU" sz="1000" dirty="0" err="1">
                <a:latin typeface="Times New Roman" pitchFamily="18" charset="0"/>
                <a:cs typeface="Times New Roman" pitchFamily="18" charset="0"/>
              </a:rPr>
              <a:t>Айбулат</a:t>
            </a:r>
            <a:r>
              <a:rPr lang="ru-RU" sz="1000" dirty="0">
                <a:latin typeface="Times New Roman" pitchFamily="18" charset="0"/>
                <a:cs typeface="Times New Roman" pitchFamily="18" charset="0"/>
              </a:rPr>
              <a:t/>
            </a:r>
            <a:br>
              <a:rPr lang="ru-RU" sz="1000" dirty="0">
                <a:latin typeface="Times New Roman" pitchFamily="18" charset="0"/>
                <a:cs typeface="Times New Roman" pitchFamily="18" charset="0"/>
              </a:rPr>
            </a:br>
            <a:r>
              <a:rPr lang="ru-RU" sz="1000" dirty="0">
                <a:latin typeface="Times New Roman" pitchFamily="18" charset="0"/>
                <a:cs typeface="Times New Roman" pitchFamily="18" charset="0"/>
              </a:rPr>
              <a:t>17. </a:t>
            </a:r>
            <a:r>
              <a:rPr lang="ru-RU" sz="1000" dirty="0" err="1">
                <a:latin typeface="Times New Roman" pitchFamily="18" charset="0"/>
                <a:cs typeface="Times New Roman" pitchFamily="18" charset="0"/>
              </a:rPr>
              <a:t>Миннеярова</a:t>
            </a:r>
            <a:r>
              <a:rPr lang="ru-RU" sz="1000" dirty="0">
                <a:latin typeface="Times New Roman" pitchFamily="18" charset="0"/>
                <a:cs typeface="Times New Roman" pitchFamily="18" charset="0"/>
              </a:rPr>
              <a:t> </a:t>
            </a:r>
            <a:r>
              <a:rPr lang="ru-RU" sz="1000" dirty="0" err="1">
                <a:latin typeface="Times New Roman" pitchFamily="18" charset="0"/>
                <a:cs typeface="Times New Roman" pitchFamily="18" charset="0"/>
              </a:rPr>
              <a:t>Гульгена</a:t>
            </a:r>
            <a:r>
              <a:rPr lang="ru-RU" sz="1000" dirty="0">
                <a:latin typeface="Times New Roman" pitchFamily="18" charset="0"/>
                <a:cs typeface="Times New Roman" pitchFamily="18" charset="0"/>
              </a:rPr>
              <a:t/>
            </a:r>
            <a:br>
              <a:rPr lang="ru-RU" sz="1000" dirty="0">
                <a:latin typeface="Times New Roman" pitchFamily="18" charset="0"/>
                <a:cs typeface="Times New Roman" pitchFamily="18" charset="0"/>
              </a:rPr>
            </a:br>
            <a:r>
              <a:rPr lang="ru-RU" sz="1000" dirty="0">
                <a:latin typeface="Times New Roman" pitchFamily="18" charset="0"/>
                <a:cs typeface="Times New Roman" pitchFamily="18" charset="0"/>
              </a:rPr>
              <a:t>18. Ахметов Булат</a:t>
            </a:r>
            <a:br>
              <a:rPr lang="ru-RU" sz="1000" dirty="0">
                <a:latin typeface="Times New Roman" pitchFamily="18" charset="0"/>
                <a:cs typeface="Times New Roman" pitchFamily="18" charset="0"/>
              </a:rPr>
            </a:br>
            <a:r>
              <a:rPr lang="ru-RU" sz="1000" dirty="0">
                <a:latin typeface="Times New Roman" pitchFamily="18" charset="0"/>
                <a:cs typeface="Times New Roman" pitchFamily="18" charset="0"/>
              </a:rPr>
              <a:t>19. </a:t>
            </a:r>
            <a:r>
              <a:rPr lang="ru-RU" sz="1000" dirty="0" err="1">
                <a:latin typeface="Times New Roman" pitchFamily="18" charset="0"/>
                <a:cs typeface="Times New Roman" pitchFamily="18" charset="0"/>
              </a:rPr>
              <a:t>Ахметшина</a:t>
            </a:r>
            <a:r>
              <a:rPr lang="ru-RU" sz="1000" dirty="0">
                <a:latin typeface="Times New Roman" pitchFamily="18" charset="0"/>
                <a:cs typeface="Times New Roman" pitchFamily="18" charset="0"/>
              </a:rPr>
              <a:t> </a:t>
            </a:r>
            <a:r>
              <a:rPr lang="ru-RU" sz="1000" dirty="0" err="1">
                <a:latin typeface="Times New Roman" pitchFamily="18" charset="0"/>
                <a:cs typeface="Times New Roman" pitchFamily="18" charset="0"/>
              </a:rPr>
              <a:t>Лилиана</a:t>
            </a:r>
            <a:r>
              <a:rPr lang="ru-RU" sz="1000" dirty="0">
                <a:latin typeface="Times New Roman" pitchFamily="18" charset="0"/>
                <a:cs typeface="Times New Roman" pitchFamily="18" charset="0"/>
              </a:rPr>
              <a:t/>
            </a:r>
            <a:br>
              <a:rPr lang="ru-RU" sz="1000" dirty="0">
                <a:latin typeface="Times New Roman" pitchFamily="18" charset="0"/>
                <a:cs typeface="Times New Roman" pitchFamily="18" charset="0"/>
              </a:rPr>
            </a:br>
            <a:r>
              <a:rPr lang="ru-RU" sz="1000" dirty="0">
                <a:latin typeface="Times New Roman" pitchFamily="18" charset="0"/>
                <a:cs typeface="Times New Roman" pitchFamily="18" charset="0"/>
              </a:rPr>
              <a:t>20. </a:t>
            </a:r>
            <a:r>
              <a:rPr lang="ru-RU" sz="1000" dirty="0" err="1">
                <a:latin typeface="Times New Roman" pitchFamily="18" charset="0"/>
                <a:cs typeface="Times New Roman" pitchFamily="18" charset="0"/>
              </a:rPr>
              <a:t>Гибадуллина</a:t>
            </a:r>
            <a:r>
              <a:rPr lang="ru-RU" sz="1000" dirty="0">
                <a:latin typeface="Times New Roman" pitchFamily="18" charset="0"/>
                <a:cs typeface="Times New Roman" pitchFamily="18" charset="0"/>
              </a:rPr>
              <a:t> Розалия</a:t>
            </a:r>
            <a:br>
              <a:rPr lang="ru-RU" sz="1000" dirty="0">
                <a:latin typeface="Times New Roman" pitchFamily="18" charset="0"/>
                <a:cs typeface="Times New Roman" pitchFamily="18" charset="0"/>
              </a:rPr>
            </a:br>
            <a:r>
              <a:rPr lang="ru-RU" sz="1000" dirty="0">
                <a:latin typeface="Times New Roman" pitchFamily="18" charset="0"/>
                <a:cs typeface="Times New Roman" pitchFamily="18" charset="0"/>
              </a:rPr>
              <a:t>21. Хакимов Ильмир</a:t>
            </a:r>
            <a:br>
              <a:rPr lang="ru-RU" sz="1000" dirty="0">
                <a:latin typeface="Times New Roman" pitchFamily="18" charset="0"/>
                <a:cs typeface="Times New Roman" pitchFamily="18" charset="0"/>
              </a:rPr>
            </a:br>
            <a:r>
              <a:rPr lang="ru-RU" sz="1000" dirty="0">
                <a:latin typeface="Times New Roman" pitchFamily="18" charset="0"/>
                <a:cs typeface="Times New Roman" pitchFamily="18" charset="0"/>
              </a:rPr>
              <a:t>22. </a:t>
            </a:r>
            <a:r>
              <a:rPr lang="ru-RU" sz="1000" dirty="0" err="1">
                <a:latin typeface="Times New Roman" pitchFamily="18" charset="0"/>
                <a:cs typeface="Times New Roman" pitchFamily="18" charset="0"/>
              </a:rPr>
              <a:t>Хайретдинов</a:t>
            </a:r>
            <a:r>
              <a:rPr lang="ru-RU" sz="1000" dirty="0">
                <a:latin typeface="Times New Roman" pitchFamily="18" charset="0"/>
                <a:cs typeface="Times New Roman" pitchFamily="18" charset="0"/>
              </a:rPr>
              <a:t> Артур</a:t>
            </a:r>
            <a:br>
              <a:rPr lang="ru-RU" sz="1000" dirty="0">
                <a:latin typeface="Times New Roman" pitchFamily="18" charset="0"/>
                <a:cs typeface="Times New Roman" pitchFamily="18" charset="0"/>
              </a:rPr>
            </a:br>
            <a:r>
              <a:rPr lang="ru-RU" sz="1000" dirty="0">
                <a:latin typeface="Times New Roman" pitchFamily="18" charset="0"/>
                <a:cs typeface="Times New Roman" pitchFamily="18" charset="0"/>
              </a:rPr>
              <a:t>23. Хасанова </a:t>
            </a:r>
            <a:r>
              <a:rPr lang="ru-RU" sz="1000" dirty="0" err="1">
                <a:latin typeface="Times New Roman" pitchFamily="18" charset="0"/>
                <a:cs typeface="Times New Roman" pitchFamily="18" charset="0"/>
              </a:rPr>
              <a:t>Суюмбика</a:t>
            </a:r>
            <a:r>
              <a:rPr lang="ru-RU" sz="1000" dirty="0">
                <a:latin typeface="Times New Roman" pitchFamily="18" charset="0"/>
                <a:cs typeface="Times New Roman" pitchFamily="18" charset="0"/>
              </a:rPr>
              <a:t/>
            </a:r>
            <a:br>
              <a:rPr lang="ru-RU" sz="1000" dirty="0">
                <a:latin typeface="Times New Roman" pitchFamily="18" charset="0"/>
                <a:cs typeface="Times New Roman" pitchFamily="18" charset="0"/>
              </a:rPr>
            </a:br>
            <a:r>
              <a:rPr lang="ru-RU" sz="1000" dirty="0">
                <a:latin typeface="Times New Roman" pitchFamily="18" charset="0"/>
                <a:cs typeface="Times New Roman" pitchFamily="18" charset="0"/>
              </a:rPr>
              <a:t>24. </a:t>
            </a:r>
            <a:r>
              <a:rPr lang="ru-RU" sz="1000" dirty="0" err="1">
                <a:latin typeface="Times New Roman" pitchFamily="18" charset="0"/>
                <a:cs typeface="Times New Roman" pitchFamily="18" charset="0"/>
              </a:rPr>
              <a:t>Хуснетдинов</a:t>
            </a:r>
            <a:r>
              <a:rPr lang="ru-RU" sz="1000" dirty="0">
                <a:latin typeface="Times New Roman" pitchFamily="18" charset="0"/>
                <a:cs typeface="Times New Roman" pitchFamily="18" charset="0"/>
              </a:rPr>
              <a:t> Ильнар</a:t>
            </a:r>
            <a:br>
              <a:rPr lang="ru-RU" sz="1000" dirty="0">
                <a:latin typeface="Times New Roman" pitchFamily="18" charset="0"/>
                <a:cs typeface="Times New Roman" pitchFamily="18" charset="0"/>
              </a:rPr>
            </a:br>
            <a:r>
              <a:rPr lang="ru-RU" sz="1000" dirty="0">
                <a:latin typeface="Times New Roman" pitchFamily="18" charset="0"/>
                <a:cs typeface="Times New Roman" pitchFamily="18" charset="0"/>
              </a:rPr>
              <a:t>25. </a:t>
            </a:r>
            <a:r>
              <a:rPr lang="ru-RU" sz="1000" dirty="0" err="1">
                <a:latin typeface="Times New Roman" pitchFamily="18" charset="0"/>
                <a:cs typeface="Times New Roman" pitchFamily="18" charset="0"/>
              </a:rPr>
              <a:t>Гарфетдинов</a:t>
            </a:r>
            <a:r>
              <a:rPr lang="ru-RU" sz="1000" dirty="0">
                <a:latin typeface="Times New Roman" pitchFamily="18" charset="0"/>
                <a:cs typeface="Times New Roman" pitchFamily="18" charset="0"/>
              </a:rPr>
              <a:t> Ринат</a:t>
            </a:r>
            <a:br>
              <a:rPr lang="ru-RU" sz="1000" dirty="0">
                <a:latin typeface="Times New Roman" pitchFamily="18" charset="0"/>
                <a:cs typeface="Times New Roman" pitchFamily="18" charset="0"/>
              </a:rPr>
            </a:br>
            <a:r>
              <a:rPr lang="ru-RU" sz="1000" dirty="0">
                <a:latin typeface="Times New Roman" pitchFamily="18" charset="0"/>
                <a:cs typeface="Times New Roman" pitchFamily="18" charset="0"/>
              </a:rPr>
              <a:t>26. Нургалиев Айрат</a:t>
            </a:r>
            <a:endParaRPr lang="ru-RU" sz="1000" dirty="0">
              <a:latin typeface="Times New Roman" pitchFamily="18" charset="0"/>
              <a:cs typeface="Times New Roman" pitchFamily="18" charset="0"/>
            </a:endParaRPr>
          </a:p>
        </p:txBody>
      </p:sp>
      <p:pic>
        <p:nvPicPr>
          <p:cNvPr id="7" name="Рисунок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94188" y="2781624"/>
            <a:ext cx="4038217" cy="2334427"/>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extLst>
      <p:ext uri="{BB962C8B-B14F-4D97-AF65-F5344CB8AC3E}">
        <p14:creationId xmlns:p14="http://schemas.microsoft.com/office/powerpoint/2010/main" val="289467111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одзаголовок 1"/>
          <p:cNvSpPr>
            <a:spLocks noGrp="1"/>
          </p:cNvSpPr>
          <p:nvPr>
            <p:ph type="subTitle" idx="1"/>
          </p:nvPr>
        </p:nvSpPr>
        <p:spPr>
          <a:xfrm>
            <a:off x="253656" y="1277025"/>
            <a:ext cx="6718296" cy="3895483"/>
          </a:xfrm>
        </p:spPr>
        <p:txBody>
          <a:bodyPr/>
          <a:lstStyle/>
          <a:p>
            <a:r>
              <a:rPr lang="ru-RU" dirty="0" smtClean="0">
                <a:latin typeface="Times New Roman" pitchFamily="18" charset="0"/>
                <a:cs typeface="Times New Roman" pitchFamily="18" charset="0"/>
              </a:rPr>
              <a:t>Цели проекта:</a:t>
            </a:r>
          </a:p>
          <a:p>
            <a:pPr marL="342123" indent="-342123">
              <a:buAutoNum type="arabicPeriod"/>
            </a:pPr>
            <a:r>
              <a:rPr lang="ru-RU" dirty="0" smtClean="0">
                <a:latin typeface="Times New Roman" pitchFamily="18" charset="0"/>
                <a:cs typeface="Times New Roman" pitchFamily="18" charset="0"/>
              </a:rPr>
              <a:t>Информирование населения о профилактической антинаркотической работе в рамках проекта «Аврора»;</a:t>
            </a:r>
          </a:p>
          <a:p>
            <a:pPr marL="342123" indent="-342123">
              <a:buAutoNum type="arabicPeriod"/>
            </a:pPr>
            <a:r>
              <a:rPr lang="ru-RU" dirty="0" smtClean="0">
                <a:latin typeface="Times New Roman" pitchFamily="18" charset="0"/>
                <a:cs typeface="Times New Roman" pitchFamily="18" charset="0"/>
              </a:rPr>
              <a:t>Изучение кадетами и учащимися истории своего региона, знакомство с ветеранами  ВОВ и тружениками тыла, участниками боевых действий в Афганистане и других «горячих точках», представителями военных специальностей;</a:t>
            </a:r>
          </a:p>
          <a:p>
            <a:pPr marL="342123" indent="-342123">
              <a:buAutoNum type="arabicPeriod"/>
            </a:pPr>
            <a:r>
              <a:rPr lang="ru-RU" dirty="0" smtClean="0">
                <a:latin typeface="Times New Roman" pitchFamily="18" charset="0"/>
                <a:cs typeface="Times New Roman" pitchFamily="18" charset="0"/>
              </a:rPr>
              <a:t>Воспитание патриотизма, чувства любви и уважения к своей Родине, большой и малой;</a:t>
            </a:r>
          </a:p>
          <a:p>
            <a:pPr marL="342123" indent="-342123">
              <a:buAutoNum type="arabicPeriod"/>
            </a:pPr>
            <a:r>
              <a:rPr lang="ru-RU" dirty="0" smtClean="0">
                <a:latin typeface="Times New Roman" pitchFamily="18" charset="0"/>
                <a:cs typeface="Times New Roman" pitchFamily="18" charset="0"/>
              </a:rPr>
              <a:t>Пропаганда здорового образа жизни, приобщение участников к здоровье сберегающей форме взаимодействия.</a:t>
            </a:r>
            <a:endParaRPr lang="ru-RU" dirty="0">
              <a:latin typeface="Times New Roman" pitchFamily="18" charset="0"/>
              <a:cs typeface="Times New Roman" pitchFamily="18" charset="0"/>
            </a:endParaRPr>
          </a:p>
        </p:txBody>
      </p:sp>
      <p:sp>
        <p:nvSpPr>
          <p:cNvPr id="3" name="Заголовок 2"/>
          <p:cNvSpPr>
            <a:spLocks noGrp="1"/>
          </p:cNvSpPr>
          <p:nvPr>
            <p:ph type="ctrTitle"/>
          </p:nvPr>
        </p:nvSpPr>
        <p:spPr>
          <a:xfrm>
            <a:off x="0" y="1"/>
            <a:ext cx="7169150" cy="1277024"/>
          </a:xfrm>
        </p:spPr>
        <p:txBody>
          <a:bodyPr/>
          <a:lstStyle/>
          <a:p>
            <a:pPr algn="ctr"/>
            <a:r>
              <a:rPr lang="ru-RU" sz="2400" dirty="0">
                <a:latin typeface="Times New Roman" pitchFamily="18" charset="0"/>
                <a:cs typeface="Times New Roman" pitchFamily="18" charset="0"/>
              </a:rPr>
              <a:t>Республиканский антинаркотический легкоатлетический пробег «Знамя «Авроры» над Татарстаном»</a:t>
            </a:r>
            <a:endParaRPr lang="ru-RU" sz="2400" dirty="0">
              <a:latin typeface="Times New Roman" pitchFamily="18" charset="0"/>
              <a:cs typeface="Times New Roman" pitchFamily="18" charset="0"/>
            </a:endParaRPr>
          </a:p>
        </p:txBody>
      </p:sp>
    </p:spTree>
    <p:extLst>
      <p:ext uri="{BB962C8B-B14F-4D97-AF65-F5344CB8AC3E}">
        <p14:creationId xmlns:p14="http://schemas.microsoft.com/office/powerpoint/2010/main" val="151315223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sz="half" idx="2"/>
          </p:nvPr>
        </p:nvSpPr>
        <p:spPr>
          <a:xfrm>
            <a:off x="310112" y="3986926"/>
            <a:ext cx="6661840" cy="846844"/>
          </a:xfrm>
        </p:spPr>
        <p:txBody>
          <a:bodyPr>
            <a:normAutofit/>
          </a:bodyPr>
          <a:lstStyle/>
          <a:p>
            <a:pPr marL="0" indent="0">
              <a:buNone/>
            </a:pPr>
            <a:r>
              <a:rPr lang="ru-RU" sz="2100" dirty="0">
                <a:latin typeface="Times New Roman" pitchFamily="18" charset="0"/>
                <a:cs typeface="Times New Roman" pitchFamily="18" charset="0"/>
              </a:rPr>
              <a:t>   Начало с д. </a:t>
            </a:r>
            <a:r>
              <a:rPr lang="ru-RU" sz="2100" dirty="0" err="1">
                <a:latin typeface="Times New Roman" pitchFamily="18" charset="0"/>
                <a:cs typeface="Times New Roman" pitchFamily="18" charset="0"/>
              </a:rPr>
              <a:t>Казкеево</a:t>
            </a:r>
            <a:r>
              <a:rPr lang="ru-RU" sz="2100" dirty="0">
                <a:latin typeface="Times New Roman" pitchFamily="18" charset="0"/>
                <a:cs typeface="Times New Roman" pitchFamily="18" charset="0"/>
              </a:rPr>
              <a:t> – д. </a:t>
            </a:r>
            <a:r>
              <a:rPr lang="ru-RU" sz="2100" dirty="0" err="1">
                <a:latin typeface="Times New Roman" pitchFamily="18" charset="0"/>
                <a:cs typeface="Times New Roman" pitchFamily="18" charset="0"/>
              </a:rPr>
              <a:t>Тыннамасово</a:t>
            </a:r>
            <a:r>
              <a:rPr lang="ru-RU" sz="2100" dirty="0">
                <a:latin typeface="Times New Roman" pitchFamily="18" charset="0"/>
                <a:cs typeface="Times New Roman" pitchFamily="18" charset="0"/>
              </a:rPr>
              <a:t> – д. </a:t>
            </a:r>
            <a:r>
              <a:rPr lang="ru-RU" sz="2100" dirty="0" err="1">
                <a:latin typeface="Times New Roman" pitchFamily="18" charset="0"/>
                <a:cs typeface="Times New Roman" pitchFamily="18" charset="0"/>
              </a:rPr>
              <a:t>Аешево</a:t>
            </a:r>
            <a:r>
              <a:rPr lang="ru-RU" sz="2100" dirty="0">
                <a:latin typeface="Times New Roman" pitchFamily="18" charset="0"/>
                <a:cs typeface="Times New Roman" pitchFamily="18" charset="0"/>
              </a:rPr>
              <a:t> – д. </a:t>
            </a:r>
            <a:r>
              <a:rPr lang="ru-RU" sz="2100" dirty="0" err="1">
                <a:latin typeface="Times New Roman" pitchFamily="18" charset="0"/>
                <a:cs typeface="Times New Roman" pitchFamily="18" charset="0"/>
              </a:rPr>
              <a:t>Казкеево</a:t>
            </a:r>
            <a:r>
              <a:rPr lang="ru-RU" sz="2100" dirty="0">
                <a:latin typeface="Times New Roman" pitchFamily="18" charset="0"/>
                <a:cs typeface="Times New Roman" pitchFamily="18" charset="0"/>
              </a:rPr>
              <a:t>.</a:t>
            </a:r>
            <a:endParaRPr lang="ru-RU" sz="2100" dirty="0">
              <a:latin typeface="Times New Roman" pitchFamily="18" charset="0"/>
              <a:cs typeface="Times New Roman" pitchFamily="18" charset="0"/>
            </a:endParaRPr>
          </a:p>
        </p:txBody>
      </p:sp>
      <p:sp>
        <p:nvSpPr>
          <p:cNvPr id="4" name="Заголовок 3"/>
          <p:cNvSpPr>
            <a:spLocks noGrp="1"/>
          </p:cNvSpPr>
          <p:nvPr>
            <p:ph type="title"/>
          </p:nvPr>
        </p:nvSpPr>
        <p:spPr>
          <a:xfrm>
            <a:off x="-310907" y="938287"/>
            <a:ext cx="3726113" cy="1919513"/>
          </a:xfrm>
        </p:spPr>
        <p:txBody>
          <a:bodyPr/>
          <a:lstStyle/>
          <a:p>
            <a:pPr algn="ctr"/>
            <a:r>
              <a:rPr lang="ru-RU" sz="2700" dirty="0">
                <a:latin typeface="Times New Roman" pitchFamily="18" charset="0"/>
                <a:cs typeface="Times New Roman" pitchFamily="18" charset="0"/>
              </a:rPr>
              <a:t>«Забудь пароль, сотри свой ник, нажми </a:t>
            </a:r>
            <a:r>
              <a:rPr lang="en-US" sz="2700" dirty="0">
                <a:latin typeface="Times New Roman" pitchFamily="18" charset="0"/>
                <a:cs typeface="Times New Roman" pitchFamily="18" charset="0"/>
              </a:rPr>
              <a:t>Esc</a:t>
            </a:r>
            <a:r>
              <a:rPr lang="ru-RU" sz="2700" dirty="0">
                <a:latin typeface="Times New Roman" pitchFamily="18" charset="0"/>
                <a:cs typeface="Times New Roman" pitchFamily="18" charset="0"/>
              </a:rPr>
              <a:t> – и на турник!»</a:t>
            </a:r>
            <a:endParaRPr lang="ru-RU" sz="2700" dirty="0">
              <a:latin typeface="Times New Roman" pitchFamily="18" charset="0"/>
              <a:cs typeface="Times New Roman" pitchFamily="18" charset="0"/>
            </a:endParaRPr>
          </a:p>
        </p:txBody>
      </p:sp>
      <p:pic>
        <p:nvPicPr>
          <p:cNvPr id="7" name="Рисунок 6"/>
          <p:cNvPicPr>
            <a:picLocks noGrp="1" noChangeAspect="1"/>
          </p:cNvPicPr>
          <p:nvPr>
            <p:ph type="pic" idx="1"/>
          </p:nvPr>
        </p:nvPicPr>
        <p:blipFill>
          <a:blip r:embed="rId2" cstate="print">
            <a:extLst>
              <a:ext uri="{28A0092B-C50C-407E-A947-70E740481C1C}">
                <a14:useLocalDpi xmlns:a14="http://schemas.microsoft.com/office/drawing/2010/main" val="0"/>
              </a:ext>
            </a:extLst>
          </a:blip>
          <a:srcRect l="660" r="660"/>
          <a:stretch>
            <a:fillRect/>
          </a:stretch>
        </p:blipFill>
        <p:spPr>
          <a:xfrm>
            <a:off x="2794188" y="430180"/>
            <a:ext cx="4210475" cy="3200532"/>
          </a:xfrm>
        </p:spPr>
      </p:pic>
    </p:spTree>
    <p:extLst>
      <p:ext uri="{BB962C8B-B14F-4D97-AF65-F5344CB8AC3E}">
        <p14:creationId xmlns:p14="http://schemas.microsoft.com/office/powerpoint/2010/main" val="163606729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4287" y="15012"/>
            <a:ext cx="6811585" cy="395194"/>
          </a:xfrm>
        </p:spPr>
        <p:txBody>
          <a:bodyPr/>
          <a:lstStyle/>
          <a:p>
            <a:pPr algn="ctr"/>
            <a:r>
              <a:rPr lang="ru-RU" sz="2400" dirty="0">
                <a:latin typeface="Times New Roman" pitchFamily="18" charset="0"/>
                <a:cs typeface="Times New Roman" pitchFamily="18" charset="0"/>
              </a:rPr>
              <a:t>Схема проекта</a:t>
            </a:r>
            <a:endParaRPr lang="ru-RU" sz="2400" dirty="0">
              <a:latin typeface="Times New Roman" pitchFamily="18" charset="0"/>
              <a:cs typeface="Times New Roman" pitchFamily="18" charset="0"/>
            </a:endParaRPr>
          </a:p>
        </p:txBody>
      </p:sp>
      <p:sp>
        <p:nvSpPr>
          <p:cNvPr id="4" name="Текст 3"/>
          <p:cNvSpPr>
            <a:spLocks noGrp="1"/>
          </p:cNvSpPr>
          <p:nvPr>
            <p:ph type="body" sz="half" idx="2"/>
          </p:nvPr>
        </p:nvSpPr>
        <p:spPr>
          <a:xfrm>
            <a:off x="106201" y="430180"/>
            <a:ext cx="3613202" cy="4946683"/>
          </a:xfrm>
        </p:spPr>
        <p:txBody>
          <a:bodyPr>
            <a:noAutofit/>
          </a:bodyPr>
          <a:lstStyle/>
          <a:p>
            <a:r>
              <a:rPr lang="ru-RU" sz="1500" dirty="0">
                <a:latin typeface="Times New Roman" pitchFamily="18" charset="0"/>
                <a:cs typeface="Times New Roman" pitchFamily="18" charset="0"/>
              </a:rPr>
              <a:t>1. Построение перед школой 24 мая 2012 года в 12.00 часов.</a:t>
            </a:r>
          </a:p>
          <a:p>
            <a:r>
              <a:rPr lang="ru-RU" sz="1500" dirty="0">
                <a:latin typeface="Times New Roman" pitchFamily="18" charset="0"/>
                <a:cs typeface="Times New Roman" pitchFamily="18" charset="0"/>
              </a:rPr>
              <a:t>2. Объявление целей, задач и маршрута пробега.</a:t>
            </a:r>
          </a:p>
          <a:p>
            <a:r>
              <a:rPr lang="ru-RU" sz="1500" dirty="0">
                <a:latin typeface="Times New Roman" pitchFamily="18" charset="0"/>
                <a:cs typeface="Times New Roman" pitchFamily="18" charset="0"/>
              </a:rPr>
              <a:t>3. Начало старта в 12.20 часов с д. </a:t>
            </a:r>
            <a:r>
              <a:rPr lang="ru-RU" sz="1500" dirty="0" err="1">
                <a:latin typeface="Times New Roman" pitchFamily="18" charset="0"/>
                <a:cs typeface="Times New Roman" pitchFamily="18" charset="0"/>
              </a:rPr>
              <a:t>Казкеево</a:t>
            </a:r>
            <a:r>
              <a:rPr lang="ru-RU" sz="1500" dirty="0">
                <a:latin typeface="Times New Roman" pitchFamily="18" charset="0"/>
                <a:cs typeface="Times New Roman" pitchFamily="18" charset="0"/>
              </a:rPr>
              <a:t> до д. </a:t>
            </a:r>
            <a:r>
              <a:rPr lang="ru-RU" sz="1500" dirty="0" err="1">
                <a:latin typeface="Times New Roman" pitchFamily="18" charset="0"/>
                <a:cs typeface="Times New Roman" pitchFamily="18" charset="0"/>
              </a:rPr>
              <a:t>Тыннамасово</a:t>
            </a:r>
            <a:r>
              <a:rPr lang="ru-RU" sz="1500" dirty="0">
                <a:latin typeface="Times New Roman" pitchFamily="18" charset="0"/>
                <a:cs typeface="Times New Roman" pitchFamily="18" charset="0"/>
              </a:rPr>
              <a:t>.</a:t>
            </a:r>
          </a:p>
          <a:p>
            <a:r>
              <a:rPr lang="ru-RU" sz="1500" dirty="0">
                <a:latin typeface="Times New Roman" pitchFamily="18" charset="0"/>
                <a:cs typeface="Times New Roman" pitchFamily="18" charset="0"/>
              </a:rPr>
              <a:t>4. Митинг в д. </a:t>
            </a:r>
            <a:r>
              <a:rPr lang="ru-RU" sz="1500" dirty="0" err="1">
                <a:latin typeface="Times New Roman" pitchFamily="18" charset="0"/>
                <a:cs typeface="Times New Roman" pitchFamily="18" charset="0"/>
              </a:rPr>
              <a:t>Тыннамасово</a:t>
            </a:r>
            <a:r>
              <a:rPr lang="ru-RU" sz="1500" dirty="0">
                <a:latin typeface="Times New Roman" pitchFamily="18" charset="0"/>
                <a:cs typeface="Times New Roman" pitchFamily="18" charset="0"/>
              </a:rPr>
              <a:t> в 13.05 часов</a:t>
            </a:r>
          </a:p>
          <a:p>
            <a:r>
              <a:rPr lang="ru-RU" sz="1500" dirty="0">
                <a:latin typeface="Times New Roman" pitchFamily="18" charset="0"/>
                <a:cs typeface="Times New Roman" pitchFamily="18" charset="0"/>
              </a:rPr>
              <a:t> </a:t>
            </a:r>
            <a:r>
              <a:rPr lang="ru-RU" sz="1500" dirty="0">
                <a:latin typeface="Times New Roman" pitchFamily="18" charset="0"/>
                <a:cs typeface="Times New Roman" pitchFamily="18" charset="0"/>
              </a:rPr>
              <a:t>   4.1. Вступительное слово – </a:t>
            </a:r>
            <a:r>
              <a:rPr lang="ru-RU" sz="1500" dirty="0" err="1">
                <a:latin typeface="Times New Roman" pitchFamily="18" charset="0"/>
                <a:cs typeface="Times New Roman" pitchFamily="18" charset="0"/>
              </a:rPr>
              <a:t>Галиев</a:t>
            </a:r>
            <a:r>
              <a:rPr lang="ru-RU" sz="1500" dirty="0">
                <a:latin typeface="Times New Roman" pitchFamily="18" charset="0"/>
                <a:cs typeface="Times New Roman" pitchFamily="18" charset="0"/>
              </a:rPr>
              <a:t> </a:t>
            </a:r>
            <a:r>
              <a:rPr lang="ru-RU" sz="1500" dirty="0" err="1">
                <a:latin typeface="Times New Roman" pitchFamily="18" charset="0"/>
                <a:cs typeface="Times New Roman" pitchFamily="18" charset="0"/>
              </a:rPr>
              <a:t>Рафиль</a:t>
            </a:r>
            <a:r>
              <a:rPr lang="ru-RU" sz="1500" dirty="0">
                <a:latin typeface="Times New Roman" pitchFamily="18" charset="0"/>
                <a:cs typeface="Times New Roman" pitchFamily="18" charset="0"/>
              </a:rPr>
              <a:t>, уч. 5 </a:t>
            </a:r>
            <a:r>
              <a:rPr lang="ru-RU" sz="1500" dirty="0" err="1">
                <a:latin typeface="Times New Roman" pitchFamily="18" charset="0"/>
                <a:cs typeface="Times New Roman" pitchFamily="18" charset="0"/>
              </a:rPr>
              <a:t>кл</a:t>
            </a:r>
            <a:r>
              <a:rPr lang="ru-RU" sz="1500" dirty="0">
                <a:latin typeface="Times New Roman" pitchFamily="18" charset="0"/>
                <a:cs typeface="Times New Roman" pitchFamily="18" charset="0"/>
              </a:rPr>
              <a:t>. и </a:t>
            </a:r>
            <a:r>
              <a:rPr lang="ru-RU" sz="1500" dirty="0" err="1">
                <a:latin typeface="Times New Roman" pitchFamily="18" charset="0"/>
                <a:cs typeface="Times New Roman" pitchFamily="18" charset="0"/>
              </a:rPr>
              <a:t>Губаев</a:t>
            </a:r>
            <a:r>
              <a:rPr lang="ru-RU" sz="1500" dirty="0">
                <a:latin typeface="Times New Roman" pitchFamily="18" charset="0"/>
                <a:cs typeface="Times New Roman" pitchFamily="18" charset="0"/>
              </a:rPr>
              <a:t> </a:t>
            </a:r>
            <a:r>
              <a:rPr lang="ru-RU" sz="1500" dirty="0" err="1">
                <a:latin typeface="Times New Roman" pitchFamily="18" charset="0"/>
                <a:cs typeface="Times New Roman" pitchFamily="18" charset="0"/>
              </a:rPr>
              <a:t>Айбулат</a:t>
            </a:r>
            <a:r>
              <a:rPr lang="ru-RU" sz="1500" dirty="0">
                <a:latin typeface="Times New Roman" pitchFamily="18" charset="0"/>
                <a:cs typeface="Times New Roman" pitchFamily="18" charset="0"/>
              </a:rPr>
              <a:t> уч.7 </a:t>
            </a:r>
            <a:r>
              <a:rPr lang="ru-RU" sz="1500" dirty="0" err="1">
                <a:latin typeface="Times New Roman" pitchFamily="18" charset="0"/>
                <a:cs typeface="Times New Roman" pitchFamily="18" charset="0"/>
              </a:rPr>
              <a:t>кл</a:t>
            </a:r>
            <a:r>
              <a:rPr lang="ru-RU" sz="1500" dirty="0">
                <a:latin typeface="Times New Roman" pitchFamily="18" charset="0"/>
                <a:cs typeface="Times New Roman" pitchFamily="18" charset="0"/>
              </a:rPr>
              <a:t>.</a:t>
            </a:r>
          </a:p>
          <a:p>
            <a:r>
              <a:rPr lang="ru-RU" sz="1500" dirty="0">
                <a:latin typeface="Times New Roman" pitchFamily="18" charset="0"/>
                <a:cs typeface="Times New Roman" pitchFamily="18" charset="0"/>
              </a:rPr>
              <a:t>     4.2 О важности ведения здорового образа жизни выступили </a:t>
            </a:r>
            <a:r>
              <a:rPr lang="ru-RU" sz="1500" dirty="0" err="1">
                <a:latin typeface="Times New Roman" pitchFamily="18" charset="0"/>
                <a:cs typeface="Times New Roman" pitchFamily="18" charset="0"/>
              </a:rPr>
              <a:t>Шарафутдинова</a:t>
            </a:r>
            <a:r>
              <a:rPr lang="ru-RU" sz="1500" dirty="0">
                <a:latin typeface="Times New Roman" pitchFamily="18" charset="0"/>
                <a:cs typeface="Times New Roman" pitchFamily="18" charset="0"/>
              </a:rPr>
              <a:t> </a:t>
            </a:r>
            <a:r>
              <a:rPr lang="ru-RU" sz="1500" dirty="0" err="1">
                <a:latin typeface="Times New Roman" pitchFamily="18" charset="0"/>
                <a:cs typeface="Times New Roman" pitchFamily="18" charset="0"/>
              </a:rPr>
              <a:t>Алсу</a:t>
            </a:r>
            <a:r>
              <a:rPr lang="ru-RU" sz="1500" dirty="0">
                <a:latin typeface="Times New Roman" pitchFamily="18" charset="0"/>
                <a:cs typeface="Times New Roman" pitchFamily="18" charset="0"/>
              </a:rPr>
              <a:t> и Валиева Эльвира , ученицы 5 </a:t>
            </a:r>
            <a:r>
              <a:rPr lang="ru-RU" sz="1500" dirty="0" err="1">
                <a:latin typeface="Times New Roman" pitchFamily="18" charset="0"/>
                <a:cs typeface="Times New Roman" pitchFamily="18" charset="0"/>
              </a:rPr>
              <a:t>кл</a:t>
            </a:r>
            <a:r>
              <a:rPr lang="ru-RU" sz="1500" dirty="0">
                <a:latin typeface="Times New Roman" pitchFamily="18" charset="0"/>
                <a:cs typeface="Times New Roman" pitchFamily="18" charset="0"/>
              </a:rPr>
              <a:t>. </a:t>
            </a:r>
            <a:endParaRPr lang="ru-RU" sz="1500" dirty="0">
              <a:latin typeface="Times New Roman" pitchFamily="18" charset="0"/>
              <a:cs typeface="Times New Roman" pitchFamily="18" charset="0"/>
            </a:endParaRPr>
          </a:p>
          <a:p>
            <a:r>
              <a:rPr lang="ru-RU" sz="1500" dirty="0">
                <a:latin typeface="Times New Roman" pitchFamily="18" charset="0"/>
                <a:cs typeface="Times New Roman" pitchFamily="18" charset="0"/>
              </a:rPr>
              <a:t>     4.3.  О героях ВОВ, Афганских и Чеченских событиях жившие в д. </a:t>
            </a:r>
            <a:r>
              <a:rPr lang="ru-RU" sz="1500" dirty="0" err="1">
                <a:latin typeface="Times New Roman" pitchFamily="18" charset="0"/>
                <a:cs typeface="Times New Roman" pitchFamily="18" charset="0"/>
              </a:rPr>
              <a:t>Тыннамасово</a:t>
            </a:r>
            <a:r>
              <a:rPr lang="ru-RU" sz="1500" dirty="0">
                <a:latin typeface="Times New Roman" pitchFamily="18" charset="0"/>
                <a:cs typeface="Times New Roman" pitchFamily="18" charset="0"/>
              </a:rPr>
              <a:t> ознакомил </a:t>
            </a:r>
            <a:r>
              <a:rPr lang="ru-RU" sz="1500" dirty="0" err="1">
                <a:latin typeface="Times New Roman" pitchFamily="18" charset="0"/>
                <a:cs typeface="Times New Roman" pitchFamily="18" charset="0"/>
              </a:rPr>
              <a:t>Гумеров</a:t>
            </a:r>
            <a:r>
              <a:rPr lang="ru-RU" sz="1500" dirty="0">
                <a:latin typeface="Times New Roman" pitchFamily="18" charset="0"/>
                <a:cs typeface="Times New Roman" pitchFamily="18" charset="0"/>
              </a:rPr>
              <a:t> А.А. </a:t>
            </a:r>
          </a:p>
          <a:p>
            <a:r>
              <a:rPr lang="ru-RU" sz="1500" dirty="0">
                <a:latin typeface="Times New Roman" pitchFamily="18" charset="0"/>
                <a:cs typeface="Times New Roman" pitchFamily="18" charset="0"/>
              </a:rPr>
              <a:t> </a:t>
            </a:r>
            <a:endParaRPr lang="ru-RU" sz="1500" dirty="0">
              <a:latin typeface="Times New Roman" pitchFamily="18" charset="0"/>
              <a:cs typeface="Times New Roman" pitchFamily="18" charset="0"/>
            </a:endParaRPr>
          </a:p>
        </p:txBody>
      </p:sp>
      <p:pic>
        <p:nvPicPr>
          <p:cNvPr id="7" name="Объект 6"/>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4713701" y="204356"/>
            <a:ext cx="2314707" cy="1529360"/>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8" name="Рисунок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18506" y="3704646"/>
            <a:ext cx="2343611" cy="1518153"/>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1026" name="Picture 2" descr="C:\Users\Гульназ\Desktop\Аврора-фото\IMG_0404.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810401" y="1898045"/>
            <a:ext cx="2992182" cy="1679867"/>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a:extLst/>
        </p:spPr>
      </p:pic>
    </p:spTree>
    <p:extLst>
      <p:ext uri="{BB962C8B-B14F-4D97-AF65-F5344CB8AC3E}">
        <p14:creationId xmlns:p14="http://schemas.microsoft.com/office/powerpoint/2010/main" val="46121988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idx="1"/>
          </p:nvPr>
        </p:nvSpPr>
        <p:spPr>
          <a:xfrm>
            <a:off x="3528119" y="204355"/>
            <a:ext cx="3641032" cy="1820977"/>
          </a:xfrm>
        </p:spPr>
        <p:txBody>
          <a:bodyPr/>
          <a:lstStyle/>
          <a:p>
            <a:pPr algn="l"/>
            <a:r>
              <a:rPr lang="ru-RU" sz="1500" dirty="0">
                <a:latin typeface="Times New Roman" pitchFamily="18" charset="0"/>
                <a:cs typeface="Times New Roman" pitchFamily="18" charset="0"/>
              </a:rPr>
              <a:t>5. Продолжение пробега до д. </a:t>
            </a:r>
            <a:r>
              <a:rPr lang="ru-RU" sz="1500" dirty="0" err="1">
                <a:latin typeface="Times New Roman" pitchFamily="18" charset="0"/>
                <a:cs typeface="Times New Roman" pitchFamily="18" charset="0"/>
              </a:rPr>
              <a:t>Аешево</a:t>
            </a:r>
            <a:r>
              <a:rPr lang="ru-RU" sz="1500" dirty="0">
                <a:latin typeface="Times New Roman" pitchFamily="18" charset="0"/>
                <a:cs typeface="Times New Roman" pitchFamily="18" charset="0"/>
              </a:rPr>
              <a:t> в 13.35</a:t>
            </a:r>
          </a:p>
          <a:p>
            <a:pPr algn="l"/>
            <a:r>
              <a:rPr lang="ru-RU" sz="1500" dirty="0">
                <a:latin typeface="Times New Roman" pitchFamily="18" charset="0"/>
                <a:cs typeface="Times New Roman" pitchFamily="18" charset="0"/>
              </a:rPr>
              <a:t> </a:t>
            </a:r>
            <a:r>
              <a:rPr lang="ru-RU" sz="1500" dirty="0">
                <a:latin typeface="Times New Roman" pitchFamily="18" charset="0"/>
                <a:cs typeface="Times New Roman" pitchFamily="18" charset="0"/>
              </a:rPr>
              <a:t>  5.1.Выступление в 15.20 перед памятником героям Великой Отечественной войны жителя деревни и участника пробега ученика 8 класса                                                                 </a:t>
            </a:r>
          </a:p>
          <a:p>
            <a:pPr algn="l"/>
            <a:r>
              <a:rPr lang="ru-RU" sz="1500" dirty="0">
                <a:latin typeface="Times New Roman" pitchFamily="18" charset="0"/>
                <a:cs typeface="Times New Roman" pitchFamily="18" charset="0"/>
              </a:rPr>
              <a:t>    Нургалиева Айрата.                                            </a:t>
            </a:r>
            <a:endParaRPr lang="ru-RU" sz="1500" dirty="0">
              <a:latin typeface="Times New Roman" pitchFamily="18" charset="0"/>
              <a:cs typeface="Times New Roman" pitchFamily="18" charset="0"/>
            </a:endParaRPr>
          </a:p>
        </p:txBody>
      </p:sp>
      <p:pic>
        <p:nvPicPr>
          <p:cNvPr id="7" name="Объект 6"/>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140743" y="204355"/>
            <a:ext cx="3038921" cy="1706060"/>
          </a:xfrm>
          <a:prstGeom prst="rect">
            <a:avLst/>
          </a:prstGeom>
          <a:ln>
            <a:noFill/>
          </a:ln>
          <a:effectLst>
            <a:softEdge rad="112500"/>
          </a:effectLst>
        </p:spPr>
      </p:pic>
      <p:sp>
        <p:nvSpPr>
          <p:cNvPr id="4" name="Текст 3"/>
          <p:cNvSpPr>
            <a:spLocks noGrp="1"/>
          </p:cNvSpPr>
          <p:nvPr>
            <p:ph type="body" sz="quarter" idx="3"/>
          </p:nvPr>
        </p:nvSpPr>
        <p:spPr>
          <a:xfrm>
            <a:off x="648850" y="3761101"/>
            <a:ext cx="2850643" cy="881831"/>
          </a:xfrm>
        </p:spPr>
        <p:txBody>
          <a:bodyPr/>
          <a:lstStyle/>
          <a:p>
            <a:pPr algn="l"/>
            <a:r>
              <a:rPr lang="ru-RU" sz="1500" dirty="0">
                <a:latin typeface="Times New Roman" pitchFamily="18" charset="0"/>
                <a:cs typeface="Times New Roman" pitchFamily="18" charset="0"/>
              </a:rPr>
              <a:t>  5.2.О некоторых участниках войны ознакомила ученица 7 класса </a:t>
            </a:r>
            <a:r>
              <a:rPr lang="ru-RU" sz="1500" dirty="0" err="1">
                <a:latin typeface="Times New Roman" pitchFamily="18" charset="0"/>
                <a:cs typeface="Times New Roman" pitchFamily="18" charset="0"/>
              </a:rPr>
              <a:t>Кутлыева</a:t>
            </a:r>
            <a:r>
              <a:rPr lang="ru-RU" sz="1500" dirty="0">
                <a:latin typeface="Times New Roman" pitchFamily="18" charset="0"/>
                <a:cs typeface="Times New Roman" pitchFamily="18" charset="0"/>
              </a:rPr>
              <a:t> </a:t>
            </a:r>
            <a:r>
              <a:rPr lang="ru-RU" sz="1500" dirty="0" err="1">
                <a:latin typeface="Times New Roman" pitchFamily="18" charset="0"/>
                <a:cs typeface="Times New Roman" pitchFamily="18" charset="0"/>
              </a:rPr>
              <a:t>Сагида</a:t>
            </a:r>
            <a:r>
              <a:rPr lang="ru-RU" sz="1500" dirty="0">
                <a:latin typeface="Times New Roman" pitchFamily="18" charset="0"/>
                <a:cs typeface="Times New Roman" pitchFamily="18" charset="0"/>
              </a:rPr>
              <a:t>.</a:t>
            </a:r>
            <a:endParaRPr lang="ru-RU" sz="1500" dirty="0">
              <a:latin typeface="Times New Roman" pitchFamily="18" charset="0"/>
              <a:cs typeface="Times New Roman" pitchFamily="18" charset="0"/>
            </a:endParaRPr>
          </a:p>
        </p:txBody>
      </p:sp>
      <p:pic>
        <p:nvPicPr>
          <p:cNvPr id="6" name="Объект 5"/>
          <p:cNvPicPr>
            <a:picLocks noGrp="1" noChangeAspect="1"/>
          </p:cNvPicPr>
          <p:nvPr>
            <p:ph sz="quarter" idx="4"/>
          </p:nvPr>
        </p:nvPicPr>
        <p:blipFill>
          <a:blip r:embed="rId3" cstate="print">
            <a:extLst>
              <a:ext uri="{28A0092B-C50C-407E-A947-70E740481C1C}">
                <a14:useLocalDpi xmlns:a14="http://schemas.microsoft.com/office/drawing/2010/main" val="0"/>
              </a:ext>
            </a:extLst>
          </a:blip>
          <a:stretch>
            <a:fillRect/>
          </a:stretch>
        </p:blipFill>
        <p:spPr>
          <a:xfrm>
            <a:off x="3587752" y="3252994"/>
            <a:ext cx="3419135" cy="1919513"/>
          </a:xfrm>
          <a:prstGeom prst="rect">
            <a:avLst/>
          </a:prstGeom>
          <a:ln>
            <a:noFill/>
          </a:ln>
          <a:effectLst>
            <a:softEdge rad="112500"/>
          </a:effectLst>
        </p:spPr>
      </p:pic>
      <p:pic>
        <p:nvPicPr>
          <p:cNvPr id="2050" name="Picture 2" descr="C:\Users\Гульназ\Desktop\Аврора-фото\IMG_0408.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8849" y="1841588"/>
            <a:ext cx="3188436" cy="1790046"/>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3538057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idx="1"/>
          </p:nvPr>
        </p:nvSpPr>
        <p:spPr>
          <a:xfrm>
            <a:off x="84286" y="91443"/>
            <a:ext cx="2907100" cy="1750145"/>
          </a:xfrm>
        </p:spPr>
        <p:txBody>
          <a:bodyPr/>
          <a:lstStyle/>
          <a:p>
            <a:pPr algn="l"/>
            <a:r>
              <a:rPr lang="ru-RU" sz="1500" dirty="0">
                <a:latin typeface="Times New Roman" pitchFamily="18" charset="0"/>
                <a:cs typeface="Times New Roman" pitchFamily="18" charset="0"/>
              </a:rPr>
              <a:t>6. Начало конечного этапа в 15.55 до д. </a:t>
            </a:r>
            <a:r>
              <a:rPr lang="ru-RU" sz="1500" dirty="0" err="1">
                <a:latin typeface="Times New Roman" pitchFamily="18" charset="0"/>
                <a:cs typeface="Times New Roman" pitchFamily="18" charset="0"/>
              </a:rPr>
              <a:t>Казкеево</a:t>
            </a:r>
            <a:r>
              <a:rPr lang="ru-RU" sz="1500" dirty="0">
                <a:latin typeface="Times New Roman" pitchFamily="18" charset="0"/>
                <a:cs typeface="Times New Roman" pitchFamily="18" charset="0"/>
              </a:rPr>
              <a:t> .</a:t>
            </a:r>
          </a:p>
          <a:p>
            <a:pPr algn="l"/>
            <a:r>
              <a:rPr lang="ru-RU" sz="1500" dirty="0">
                <a:latin typeface="Times New Roman" pitchFamily="18" charset="0"/>
                <a:cs typeface="Times New Roman" pitchFamily="18" charset="0"/>
              </a:rPr>
              <a:t> </a:t>
            </a:r>
            <a:r>
              <a:rPr lang="ru-RU" sz="1500" dirty="0">
                <a:latin typeface="Times New Roman" pitchFamily="18" charset="0"/>
                <a:cs typeface="Times New Roman" pitchFamily="18" charset="0"/>
              </a:rPr>
              <a:t> 6.1. Начало митинга в 17.00</a:t>
            </a:r>
          </a:p>
          <a:p>
            <a:pPr algn="l"/>
            <a:r>
              <a:rPr lang="ru-RU" sz="1500" dirty="0">
                <a:latin typeface="Times New Roman" pitchFamily="18" charset="0"/>
                <a:cs typeface="Times New Roman" pitchFamily="18" charset="0"/>
              </a:rPr>
              <a:t> </a:t>
            </a:r>
            <a:r>
              <a:rPr lang="ru-RU" sz="1500" dirty="0">
                <a:latin typeface="Times New Roman" pitchFamily="18" charset="0"/>
                <a:cs typeface="Times New Roman" pitchFamily="18" charset="0"/>
              </a:rPr>
              <a:t> 6.2. Изучение карты боевых действий под Сталинградом.</a:t>
            </a:r>
          </a:p>
          <a:p>
            <a:pPr algn="l"/>
            <a:endParaRPr lang="ru-RU" sz="1500" dirty="0">
              <a:latin typeface="Times New Roman" pitchFamily="18" charset="0"/>
              <a:cs typeface="Times New Roman" pitchFamily="18" charset="0"/>
            </a:endParaRPr>
          </a:p>
        </p:txBody>
      </p:sp>
      <p:pic>
        <p:nvPicPr>
          <p:cNvPr id="7" name="Объект 6"/>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3246032" y="147900"/>
            <a:ext cx="2743953" cy="1550604"/>
          </a:xfrm>
          <a:prstGeom prst="rect">
            <a:avLst/>
          </a:prstGeom>
          <a:ln w="88900" cap="sq" cmpd="thickThin">
            <a:solidFill>
              <a:srgbClr val="000000"/>
            </a:solidFill>
            <a:prstDash val="solid"/>
            <a:miter lim="800000"/>
          </a:ln>
          <a:effectLst>
            <a:innerShdw blurRad="76200">
              <a:srgbClr val="000000"/>
            </a:innerShdw>
          </a:effectLst>
        </p:spPr>
      </p:pic>
      <p:sp>
        <p:nvSpPr>
          <p:cNvPr id="4" name="Текст 3"/>
          <p:cNvSpPr>
            <a:spLocks noGrp="1"/>
          </p:cNvSpPr>
          <p:nvPr>
            <p:ph type="body" sz="quarter" idx="3"/>
          </p:nvPr>
        </p:nvSpPr>
        <p:spPr>
          <a:xfrm>
            <a:off x="4431419" y="1672219"/>
            <a:ext cx="2623909" cy="1863057"/>
          </a:xfrm>
        </p:spPr>
        <p:txBody>
          <a:bodyPr/>
          <a:lstStyle/>
          <a:p>
            <a:pPr algn="l"/>
            <a:r>
              <a:rPr lang="ru-RU" sz="1500" dirty="0">
                <a:latin typeface="Times New Roman" pitchFamily="18" charset="0"/>
                <a:cs typeface="Times New Roman" pitchFamily="18" charset="0"/>
              </a:rPr>
              <a:t>   6.3. Изучение писем фронтовиков.</a:t>
            </a:r>
          </a:p>
          <a:p>
            <a:pPr algn="l"/>
            <a:r>
              <a:rPr lang="ru-RU" sz="1500" dirty="0">
                <a:latin typeface="Times New Roman" pitchFamily="18" charset="0"/>
                <a:cs typeface="Times New Roman" pitchFamily="18" charset="0"/>
              </a:rPr>
              <a:t>7. Мнение участников о пробеге.</a:t>
            </a:r>
          </a:p>
          <a:p>
            <a:pPr algn="l"/>
            <a:r>
              <a:rPr lang="ru-RU" sz="1500" dirty="0">
                <a:latin typeface="Times New Roman" pitchFamily="18" charset="0"/>
                <a:cs typeface="Times New Roman" pitchFamily="18" charset="0"/>
              </a:rPr>
              <a:t>8. По окончании митинга в 17.40, фото на память.</a:t>
            </a:r>
            <a:endParaRPr lang="ru-RU" sz="1500" dirty="0">
              <a:latin typeface="Times New Roman" pitchFamily="18" charset="0"/>
              <a:cs typeface="Times New Roman" pitchFamily="18" charset="0"/>
            </a:endParaRPr>
          </a:p>
        </p:txBody>
      </p:sp>
      <p:pic>
        <p:nvPicPr>
          <p:cNvPr id="8" name="Объект 7"/>
          <p:cNvPicPr>
            <a:picLocks noGrp="1" noChangeAspect="1"/>
          </p:cNvPicPr>
          <p:nvPr>
            <p:ph sz="quarter" idx="4"/>
          </p:nvPr>
        </p:nvPicPr>
        <p:blipFill>
          <a:blip r:embed="rId4" cstate="print">
            <a:extLst>
              <a:ext uri="{28A0092B-C50C-407E-A947-70E740481C1C}">
                <a14:useLocalDpi xmlns:a14="http://schemas.microsoft.com/office/drawing/2010/main" val="0"/>
              </a:ext>
            </a:extLst>
          </a:blip>
          <a:stretch>
            <a:fillRect/>
          </a:stretch>
        </p:blipFill>
        <p:spPr>
          <a:xfrm>
            <a:off x="4149138" y="3730280"/>
            <a:ext cx="2370949" cy="1331059"/>
          </a:xfrm>
          <a:prstGeom prst="rect">
            <a:avLst/>
          </a:prstGeom>
          <a:ln w="88900" cap="sq" cmpd="thickThin">
            <a:solidFill>
              <a:srgbClr val="000000"/>
            </a:solidFill>
            <a:prstDash val="solid"/>
            <a:miter lim="800000"/>
          </a:ln>
          <a:effectLst>
            <a:innerShdw blurRad="76200">
              <a:srgbClr val="000000"/>
            </a:innerShdw>
          </a:effectLst>
        </p:spPr>
      </p:pic>
      <p:pic>
        <p:nvPicPr>
          <p:cNvPr id="3075" name="Picture 3" descr="C:\Users\Гульназ\Desktop\Аврора-фото\IMG_0428 - копия.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59758" y="3535277"/>
            <a:ext cx="2416829" cy="1526062"/>
          </a:xfrm>
          <a:prstGeom prst="rect">
            <a:avLst/>
          </a:prstGeom>
          <a:ln w="88900" cap="sq" cmpd="thickThin">
            <a:solidFill>
              <a:srgbClr val="000000"/>
            </a:solidFill>
            <a:prstDash val="solid"/>
            <a:miter lim="800000"/>
          </a:ln>
          <a:effectLst>
            <a:innerShdw blurRad="76200">
              <a:srgbClr val="000000"/>
            </a:innerShdw>
          </a:effectLst>
          <a:extLst>
            <a:ext uri="{909E8E84-426E-40DD-AFC4-6F175D3DCCD1}">
              <a14:hiddenFill xmlns:a14="http://schemas.microsoft.com/office/drawing/2010/main">
                <a:solidFill>
                  <a:srgbClr val="FFFFFF"/>
                </a:solidFill>
              </a14:hiddenFill>
            </a:ext>
          </a:extLst>
        </p:spPr>
      </p:pic>
      <p:pic>
        <p:nvPicPr>
          <p:cNvPr id="3076" name="Picture 4" descr="C:\Users\Гульназ\Desktop\Аврора-фото\IMG_0435.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352215" y="1672219"/>
            <a:ext cx="2938781" cy="1649886"/>
          </a:xfrm>
          <a:prstGeom prst="rect">
            <a:avLst/>
          </a:prstGeom>
          <a:ln w="88900" cap="sq" cmpd="thickThin">
            <a:solidFill>
              <a:srgbClr val="000000"/>
            </a:solidFill>
            <a:prstDash val="solid"/>
            <a:miter lim="800000"/>
          </a:ln>
          <a:effectLst>
            <a:innerShdw blurRad="76200">
              <a:srgbClr val="000000"/>
            </a:inn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931437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idx="1"/>
          </p:nvPr>
        </p:nvSpPr>
        <p:spPr>
          <a:xfrm>
            <a:off x="0" y="3704644"/>
            <a:ext cx="3471663" cy="1975970"/>
          </a:xfrm>
        </p:spPr>
        <p:txBody>
          <a:bodyPr/>
          <a:lstStyle/>
          <a:p>
            <a:pPr algn="l"/>
            <a:r>
              <a:rPr lang="ru-RU" sz="1500" dirty="0">
                <a:effectLst>
                  <a:glow rad="228600">
                    <a:schemeClr val="accent3">
                      <a:satMod val="175000"/>
                      <a:alpha val="40000"/>
                    </a:schemeClr>
                  </a:glow>
                </a:effectLst>
                <a:latin typeface="Times New Roman" pitchFamily="18" charset="0"/>
                <a:cs typeface="Times New Roman" pitchFamily="18" charset="0"/>
              </a:rPr>
              <a:t>  Валиев </a:t>
            </a:r>
            <a:r>
              <a:rPr lang="ru-RU" sz="1500" dirty="0" err="1">
                <a:effectLst>
                  <a:glow rad="228600">
                    <a:schemeClr val="accent3">
                      <a:satMod val="175000"/>
                      <a:alpha val="40000"/>
                    </a:schemeClr>
                  </a:glow>
                </a:effectLst>
                <a:latin typeface="Times New Roman" pitchFamily="18" charset="0"/>
                <a:cs typeface="Times New Roman" pitchFamily="18" charset="0"/>
              </a:rPr>
              <a:t>Разиль</a:t>
            </a:r>
            <a:r>
              <a:rPr lang="ru-RU" sz="1500" dirty="0">
                <a:effectLst>
                  <a:glow rad="228600">
                    <a:schemeClr val="accent3">
                      <a:satMod val="175000"/>
                      <a:alpha val="40000"/>
                    </a:schemeClr>
                  </a:glow>
                </a:effectLst>
                <a:latin typeface="Times New Roman" pitchFamily="18" charset="0"/>
                <a:cs typeface="Times New Roman" pitchFamily="18" charset="0"/>
              </a:rPr>
              <a:t> </a:t>
            </a:r>
            <a:r>
              <a:rPr lang="ru-RU" sz="1500" dirty="0" err="1">
                <a:effectLst>
                  <a:glow rad="228600">
                    <a:schemeClr val="accent3">
                      <a:satMod val="175000"/>
                      <a:alpha val="40000"/>
                    </a:schemeClr>
                  </a:glow>
                </a:effectLst>
                <a:latin typeface="Times New Roman" pitchFamily="18" charset="0"/>
                <a:cs typeface="Times New Roman" pitchFamily="18" charset="0"/>
              </a:rPr>
              <a:t>Рафаэлевич</a:t>
            </a:r>
            <a:r>
              <a:rPr lang="ru-RU" sz="1500" dirty="0">
                <a:effectLst>
                  <a:glow rad="228600">
                    <a:schemeClr val="accent3">
                      <a:satMod val="175000"/>
                      <a:alpha val="40000"/>
                    </a:schemeClr>
                  </a:glow>
                </a:effectLst>
                <a:latin typeface="Times New Roman" pitchFamily="18" charset="0"/>
                <a:cs typeface="Times New Roman" pitchFamily="18" charset="0"/>
              </a:rPr>
              <a:t> с 11 декабря 1994 года проходил службу в городе Грозный Чеченской Республики, вернулся домой в апреле 1995 года, в настоящее время живёт в д. </a:t>
            </a:r>
            <a:r>
              <a:rPr lang="ru-RU" sz="1500" dirty="0" err="1">
                <a:effectLst>
                  <a:glow rad="228600">
                    <a:schemeClr val="accent3">
                      <a:satMod val="175000"/>
                      <a:alpha val="40000"/>
                    </a:schemeClr>
                  </a:glow>
                </a:effectLst>
                <a:latin typeface="Times New Roman" pitchFamily="18" charset="0"/>
                <a:cs typeface="Times New Roman" pitchFamily="18" charset="0"/>
              </a:rPr>
              <a:t>Казкеево</a:t>
            </a:r>
            <a:r>
              <a:rPr lang="ru-RU" sz="1500" dirty="0">
                <a:effectLst>
                  <a:glow rad="228600">
                    <a:schemeClr val="accent3">
                      <a:satMod val="175000"/>
                      <a:alpha val="40000"/>
                    </a:schemeClr>
                  </a:glow>
                </a:effectLst>
                <a:latin typeface="Times New Roman" pitchFamily="18" charset="0"/>
                <a:cs typeface="Times New Roman" pitchFamily="18" charset="0"/>
              </a:rPr>
              <a:t>, женат, воспитывает троих детей. </a:t>
            </a:r>
          </a:p>
          <a:p>
            <a:pPr algn="l"/>
            <a:endParaRPr lang="ru-RU" dirty="0">
              <a:latin typeface="Times New Roman" pitchFamily="18" charset="0"/>
              <a:cs typeface="Times New Roman" pitchFamily="18" charset="0"/>
            </a:endParaRPr>
          </a:p>
        </p:txBody>
      </p:sp>
      <p:pic>
        <p:nvPicPr>
          <p:cNvPr id="7" name="Объект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3245838" y="4247737"/>
            <a:ext cx="3826701" cy="1129126"/>
          </a:xfrm>
        </p:spPr>
      </p:pic>
      <p:sp>
        <p:nvSpPr>
          <p:cNvPr id="4" name="Текст 3"/>
          <p:cNvSpPr>
            <a:spLocks noGrp="1"/>
          </p:cNvSpPr>
          <p:nvPr>
            <p:ph type="body" sz="quarter" idx="3"/>
          </p:nvPr>
        </p:nvSpPr>
        <p:spPr>
          <a:xfrm>
            <a:off x="3641032" y="656006"/>
            <a:ext cx="3528118" cy="3521759"/>
          </a:xfrm>
        </p:spPr>
        <p:txBody>
          <a:bodyPr>
            <a:scene3d>
              <a:camera prst="orthographicFront"/>
              <a:lightRig rig="glow" dir="tl">
                <a:rot lat="0" lon="0" rev="5400000"/>
              </a:lightRig>
            </a:scene3d>
            <a:sp3d contourW="12700">
              <a:bevelT w="25400" h="25400"/>
              <a:contourClr>
                <a:schemeClr val="accent6">
                  <a:shade val="73000"/>
                </a:schemeClr>
              </a:contourClr>
            </a:sp3d>
          </a:bodyPr>
          <a:lstStyle/>
          <a:p>
            <a:pPr algn="l"/>
            <a:r>
              <a:rPr lang="ru-RU" sz="150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Times New Roman" pitchFamily="18" charset="0"/>
                <a:cs typeface="Times New Roman" pitchFamily="18" charset="0"/>
              </a:rPr>
              <a:t>  </a:t>
            </a:r>
            <a:r>
              <a:rPr lang="ru-RU" sz="1500" dirty="0" err="1">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Times New Roman" pitchFamily="18" charset="0"/>
                <a:cs typeface="Times New Roman" pitchFamily="18" charset="0"/>
              </a:rPr>
              <a:t>Файзуллин</a:t>
            </a:r>
            <a:r>
              <a:rPr lang="ru-RU" sz="150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Times New Roman" pitchFamily="18" charset="0"/>
                <a:cs typeface="Times New Roman" pitchFamily="18" charset="0"/>
              </a:rPr>
              <a:t> </a:t>
            </a:r>
            <a:r>
              <a:rPr lang="ru-RU" sz="1500" dirty="0" err="1">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Times New Roman" pitchFamily="18" charset="0"/>
                <a:cs typeface="Times New Roman" pitchFamily="18" charset="0"/>
              </a:rPr>
              <a:t>Гамил</a:t>
            </a:r>
            <a:r>
              <a:rPr lang="ru-RU" sz="150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Times New Roman" pitchFamily="18" charset="0"/>
                <a:cs typeface="Times New Roman" pitchFamily="18" charset="0"/>
              </a:rPr>
              <a:t> </a:t>
            </a:r>
            <a:r>
              <a:rPr lang="ru-RU" sz="1500" dirty="0" err="1">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Times New Roman" pitchFamily="18" charset="0"/>
                <a:cs typeface="Times New Roman" pitchFamily="18" charset="0"/>
              </a:rPr>
              <a:t>Мирзаканифович</a:t>
            </a:r>
            <a:r>
              <a:rPr lang="ru-RU" sz="150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Times New Roman" pitchFamily="18" charset="0"/>
                <a:cs typeface="Times New Roman" pitchFamily="18" charset="0"/>
              </a:rPr>
              <a:t> 29 марта 1982 года призван в армию, </a:t>
            </a:r>
            <a:r>
              <a:rPr lang="ru-RU" sz="1500" dirty="0" err="1">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Times New Roman" pitchFamily="18" charset="0"/>
                <a:cs typeface="Times New Roman" pitchFamily="18" charset="0"/>
              </a:rPr>
              <a:t>сначало</a:t>
            </a:r>
            <a:r>
              <a:rPr lang="ru-RU" sz="150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Times New Roman" pitchFamily="18" charset="0"/>
                <a:cs typeface="Times New Roman" pitchFamily="18" charset="0"/>
              </a:rPr>
              <a:t> был на учениях в Ашхабаде, затем отправили в Афганистан. Вернулся через два года, с наградами Грамотой воину-интернационалисту за мужество и воинскую доблесть проявленные при выполнении интернационального долга, медаль воину интернационалисту от благодарного Афганского народа, юбилейная медаль «70 лет Вооружённых сил СССР», женат, воспитывает двоих детей. </a:t>
            </a:r>
            <a:endParaRPr lang="ru-RU" sz="150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Times New Roman" pitchFamily="18" charset="0"/>
              <a:cs typeface="Times New Roman" pitchFamily="18" charset="0"/>
            </a:endParaRPr>
          </a:p>
        </p:txBody>
      </p:sp>
      <p:sp>
        <p:nvSpPr>
          <p:cNvPr id="5" name="Объект 4"/>
          <p:cNvSpPr>
            <a:spLocks noGrp="1"/>
          </p:cNvSpPr>
          <p:nvPr>
            <p:ph sz="quarter" idx="4"/>
          </p:nvPr>
        </p:nvSpPr>
        <p:spPr>
          <a:xfrm>
            <a:off x="1" y="881831"/>
            <a:ext cx="3528118" cy="2596989"/>
          </a:xfrm>
        </p:spPr>
        <p:txBody>
          <a:bodyPr>
            <a:normAutofit fontScale="92500" lnSpcReduction="10000"/>
            <a:scene3d>
              <a:camera prst="orthographicFront"/>
              <a:lightRig rig="flat" dir="tl">
                <a:rot lat="0" lon="0" rev="6600000"/>
              </a:lightRig>
            </a:scene3d>
            <a:sp3d extrusionH="25400" contourW="8890">
              <a:bevelT w="38100" h="31750"/>
              <a:contourClr>
                <a:schemeClr val="accent2">
                  <a:shade val="75000"/>
                </a:schemeClr>
              </a:contourClr>
            </a:sp3d>
          </a:bodyPr>
          <a:lstStyle/>
          <a:p>
            <a:r>
              <a:rPr lang="ru-RU" b="1" i="1" dirty="0" smtClean="0">
                <a:ln w="11430"/>
                <a:solidFill>
                  <a:schemeClr val="tx1">
                    <a:lumMod val="65000"/>
                    <a:lumOff val="35000"/>
                  </a:schemeClr>
                </a:solidFill>
              </a:rPr>
              <a:t>   </a:t>
            </a:r>
            <a:r>
              <a:rPr lang="ru-RU" sz="1500" b="1" i="1" dirty="0" err="1">
                <a:ln w="11430"/>
                <a:solidFill>
                  <a:schemeClr val="tx1">
                    <a:lumMod val="65000"/>
                    <a:lumOff val="35000"/>
                  </a:schemeClr>
                </a:solidFill>
                <a:latin typeface="Times New Roman" pitchFamily="18" charset="0"/>
                <a:cs typeface="Times New Roman" pitchFamily="18" charset="0"/>
              </a:rPr>
              <a:t>Назмиев</a:t>
            </a:r>
            <a:r>
              <a:rPr lang="ru-RU" sz="1500" b="1" i="1" dirty="0">
                <a:ln w="11430"/>
                <a:solidFill>
                  <a:schemeClr val="tx1">
                    <a:lumMod val="65000"/>
                    <a:lumOff val="35000"/>
                  </a:schemeClr>
                </a:solidFill>
                <a:latin typeface="Times New Roman" pitchFamily="18" charset="0"/>
                <a:cs typeface="Times New Roman" pitchFamily="18" charset="0"/>
              </a:rPr>
              <a:t> </a:t>
            </a:r>
            <a:r>
              <a:rPr lang="ru-RU" sz="1500" b="1" i="1" dirty="0" err="1">
                <a:ln w="11430"/>
                <a:solidFill>
                  <a:schemeClr val="tx1">
                    <a:lumMod val="65000"/>
                    <a:lumOff val="35000"/>
                  </a:schemeClr>
                </a:solidFill>
                <a:latin typeface="Times New Roman" pitchFamily="18" charset="0"/>
                <a:cs typeface="Times New Roman" pitchFamily="18" charset="0"/>
              </a:rPr>
              <a:t>Филюс</a:t>
            </a:r>
            <a:r>
              <a:rPr lang="ru-RU" sz="1500" b="1" i="1" dirty="0">
                <a:ln w="11430"/>
                <a:solidFill>
                  <a:schemeClr val="tx1">
                    <a:lumMod val="65000"/>
                    <a:lumOff val="35000"/>
                  </a:schemeClr>
                </a:solidFill>
                <a:latin typeface="Times New Roman" pitchFamily="18" charset="0"/>
                <a:cs typeface="Times New Roman" pitchFamily="18" charset="0"/>
              </a:rPr>
              <a:t> </a:t>
            </a:r>
            <a:r>
              <a:rPr lang="ru-RU" sz="1500" b="1" i="1" dirty="0" err="1">
                <a:ln w="11430"/>
                <a:solidFill>
                  <a:schemeClr val="tx1">
                    <a:lumMod val="65000"/>
                    <a:lumOff val="35000"/>
                  </a:schemeClr>
                </a:solidFill>
                <a:latin typeface="Times New Roman" pitchFamily="18" charset="0"/>
                <a:cs typeface="Times New Roman" pitchFamily="18" charset="0"/>
              </a:rPr>
              <a:t>Индусович</a:t>
            </a:r>
            <a:r>
              <a:rPr lang="ru-RU" sz="1500" b="1" i="1" dirty="0">
                <a:ln w="11430"/>
                <a:solidFill>
                  <a:schemeClr val="tx1">
                    <a:lumMod val="65000"/>
                    <a:lumOff val="35000"/>
                  </a:schemeClr>
                </a:solidFill>
                <a:latin typeface="Times New Roman" pitchFamily="18" charset="0"/>
                <a:cs typeface="Times New Roman" pitchFamily="18" charset="0"/>
              </a:rPr>
              <a:t> после окончания учёбы в училище получил повестку. Два года служил в Афганистане, вернулся с наградами – Грамота воину-интернационалисту за мужество и воинскую доблесть проявленные при </a:t>
            </a:r>
            <a:r>
              <a:rPr lang="ru-RU" sz="1500" i="1" dirty="0">
                <a:ln w="11430"/>
                <a:solidFill>
                  <a:schemeClr val="tx1">
                    <a:lumMod val="65000"/>
                    <a:lumOff val="35000"/>
                  </a:schemeClr>
                </a:solidFill>
                <a:latin typeface="Times New Roman" pitchFamily="18" charset="0"/>
                <a:cs typeface="Times New Roman" pitchFamily="18" charset="0"/>
              </a:rPr>
              <a:t>выполнении</a:t>
            </a:r>
            <a:r>
              <a:rPr lang="ru-RU" sz="1500" b="1" i="1" dirty="0">
                <a:ln w="11430"/>
                <a:solidFill>
                  <a:schemeClr val="tx1">
                    <a:lumMod val="65000"/>
                    <a:lumOff val="35000"/>
                  </a:schemeClr>
                </a:solidFill>
                <a:latin typeface="Times New Roman" pitchFamily="18" charset="0"/>
                <a:cs typeface="Times New Roman" pitchFamily="18" charset="0"/>
              </a:rPr>
              <a:t> интернационального долга, медаль воину-интернационалисту, юбилейная медаль «70 лет Вооружённых сил СССР», женат, воспитывает двоих детей.</a:t>
            </a:r>
            <a:endParaRPr lang="ru-RU" b="1" i="1" dirty="0">
              <a:ln w="11430"/>
              <a:solidFill>
                <a:schemeClr val="tx1">
                  <a:lumMod val="65000"/>
                  <a:lumOff val="35000"/>
                </a:schemeClr>
              </a:solidFill>
            </a:endParaRPr>
          </a:p>
        </p:txBody>
      </p:sp>
      <p:sp>
        <p:nvSpPr>
          <p:cNvPr id="6" name="Заголовок 5"/>
          <p:cNvSpPr>
            <a:spLocks noGrp="1"/>
          </p:cNvSpPr>
          <p:nvPr>
            <p:ph type="title"/>
          </p:nvPr>
        </p:nvSpPr>
        <p:spPr>
          <a:xfrm>
            <a:off x="0" y="0"/>
            <a:ext cx="7169150" cy="656006"/>
          </a:xfrm>
        </p:spPr>
        <p:txBody>
          <a:bodyPr/>
          <a:lstStyle/>
          <a:p>
            <a:pPr algn="ctr"/>
            <a:r>
              <a:rPr lang="ru-RU" sz="2100" dirty="0">
                <a:latin typeface="Times New Roman" pitchFamily="18" charset="0"/>
                <a:cs typeface="Times New Roman" pitchFamily="18" charset="0"/>
              </a:rPr>
              <a:t>В деревнях живут скромной жизнью селянина имея за плечами опыт войны …</a:t>
            </a:r>
            <a:endParaRPr lang="ru-RU" sz="2100" dirty="0">
              <a:latin typeface="Times New Roman" pitchFamily="18" charset="0"/>
              <a:cs typeface="Times New Roman" pitchFamily="18" charset="0"/>
            </a:endParaRPr>
          </a:p>
        </p:txBody>
      </p:sp>
    </p:spTree>
    <p:extLst>
      <p:ext uri="{BB962C8B-B14F-4D97-AF65-F5344CB8AC3E}">
        <p14:creationId xmlns:p14="http://schemas.microsoft.com/office/powerpoint/2010/main" val="143001865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idx="1"/>
          </p:nvPr>
        </p:nvSpPr>
        <p:spPr>
          <a:xfrm>
            <a:off x="423025" y="656005"/>
            <a:ext cx="3528118" cy="2123869"/>
          </a:xfrm>
        </p:spPr>
        <p:txBody>
          <a:bodyPr/>
          <a:lstStyle/>
          <a:p>
            <a:pPr algn="r"/>
            <a:r>
              <a:rPr lang="ru-RU" sz="1300" dirty="0">
                <a:latin typeface="Times New Roman" pitchFamily="18" charset="0"/>
                <a:cs typeface="Times New Roman" pitchFamily="18" charset="0"/>
              </a:rPr>
              <a:t>  </a:t>
            </a:r>
            <a:r>
              <a:rPr lang="ru-RU" sz="1200" dirty="0" err="1">
                <a:latin typeface="Times New Roman" pitchFamily="18" charset="0"/>
                <a:cs typeface="Times New Roman" pitchFamily="18" charset="0"/>
              </a:rPr>
              <a:t>Халирахманова</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Гулжаннат</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Зайнап</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Габдельнафиковна</a:t>
            </a:r>
            <a:r>
              <a:rPr lang="ru-RU" sz="1200" dirty="0">
                <a:latin typeface="Times New Roman" pitchFamily="18" charset="0"/>
                <a:cs typeface="Times New Roman" pitchFamily="18" charset="0"/>
              </a:rPr>
              <a:t> родилась в мае 1921 года д. </a:t>
            </a:r>
            <a:r>
              <a:rPr lang="ru-RU" sz="1200" dirty="0" err="1">
                <a:latin typeface="Times New Roman" pitchFamily="18" charset="0"/>
                <a:cs typeface="Times New Roman" pitchFamily="18" charset="0"/>
              </a:rPr>
              <a:t>Казкеево</a:t>
            </a:r>
            <a:r>
              <a:rPr lang="ru-RU" sz="1200" dirty="0">
                <a:latin typeface="Times New Roman" pitchFamily="18" charset="0"/>
                <a:cs typeface="Times New Roman" pitchFamily="18" charset="0"/>
              </a:rPr>
              <a:t>. </a:t>
            </a:r>
            <a:r>
              <a:rPr lang="ru-RU" sz="1200" dirty="0">
                <a:latin typeface="Times New Roman" pitchFamily="18" charset="0"/>
                <a:cs typeface="Times New Roman" pitchFamily="18" charset="0"/>
              </a:rPr>
              <a:t>С</a:t>
            </a:r>
            <a:r>
              <a:rPr lang="ru-RU" sz="1200" dirty="0">
                <a:latin typeface="Times New Roman" pitchFamily="18" charset="0"/>
                <a:cs typeface="Times New Roman" pitchFamily="18" charset="0"/>
              </a:rPr>
              <a:t> 1941 вступает в ряды Советской армии. За мужество на фронте присваивается звание старшего сержанта. Победу встречает в Румынии г. </a:t>
            </a:r>
            <a:r>
              <a:rPr lang="ru-RU" sz="1200" dirty="0" err="1">
                <a:latin typeface="Times New Roman" pitchFamily="18" charset="0"/>
                <a:cs typeface="Times New Roman" pitchFamily="18" charset="0"/>
              </a:rPr>
              <a:t>Плоеппи</a:t>
            </a:r>
            <a:r>
              <a:rPr lang="ru-RU" sz="1200" dirty="0">
                <a:latin typeface="Times New Roman" pitchFamily="18" charset="0"/>
                <a:cs typeface="Times New Roman" pitchFamily="18" charset="0"/>
              </a:rPr>
              <a:t>. По возвращении учитель русского языка в 1949 году назначается директором семилетней </a:t>
            </a:r>
            <a:r>
              <a:rPr lang="ru-RU" sz="1200" dirty="0" err="1">
                <a:latin typeface="Times New Roman" pitchFamily="18" charset="0"/>
                <a:cs typeface="Times New Roman" pitchFamily="18" charset="0"/>
              </a:rPr>
              <a:t>Казкевской</a:t>
            </a:r>
            <a:r>
              <a:rPr lang="ru-RU" sz="1200" dirty="0">
                <a:latin typeface="Times New Roman" pitchFamily="18" charset="0"/>
                <a:cs typeface="Times New Roman" pitchFamily="18" charset="0"/>
              </a:rPr>
              <a:t> школы, а так же секретарём партийной организации колхоза.</a:t>
            </a:r>
            <a:endParaRPr lang="ru-RU" sz="1200" dirty="0">
              <a:latin typeface="Times New Roman" pitchFamily="18" charset="0"/>
              <a:cs typeface="Times New Roman" pitchFamily="18" charset="0"/>
            </a:endParaRPr>
          </a:p>
        </p:txBody>
      </p:sp>
      <p:pic>
        <p:nvPicPr>
          <p:cNvPr id="7" name="Объект 6"/>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4487875" y="938287"/>
            <a:ext cx="1385326" cy="1768155"/>
          </a:xfrm>
          <a:prstGeom prst="rect">
            <a:avLst/>
          </a:prstGeom>
          <a:ln w="228600" cap="sq" cmpd="thickThin">
            <a:solidFill>
              <a:srgbClr val="000000"/>
            </a:solidFill>
            <a:prstDash val="solid"/>
            <a:miter lim="800000"/>
          </a:ln>
          <a:effectLst>
            <a:innerShdw blurRad="76200">
              <a:srgbClr val="000000"/>
            </a:innerShdw>
          </a:effectLst>
        </p:spPr>
      </p:pic>
      <p:sp>
        <p:nvSpPr>
          <p:cNvPr id="4" name="Текст 3"/>
          <p:cNvSpPr>
            <a:spLocks noGrp="1"/>
          </p:cNvSpPr>
          <p:nvPr>
            <p:ph type="body" sz="quarter" idx="3"/>
          </p:nvPr>
        </p:nvSpPr>
        <p:spPr>
          <a:xfrm>
            <a:off x="3810400" y="2617617"/>
            <a:ext cx="3218008" cy="2575519"/>
          </a:xfrm>
        </p:spPr>
        <p:txBody>
          <a:bodyPr/>
          <a:lstStyle/>
          <a:p>
            <a:pPr algn="l"/>
            <a:r>
              <a:rPr lang="ru-RU" sz="1200" dirty="0">
                <a:latin typeface="Times New Roman" pitchFamily="18" charset="0"/>
                <a:cs typeface="Times New Roman" pitchFamily="18" charset="0"/>
              </a:rPr>
              <a:t>  Хисматуллин </a:t>
            </a:r>
            <a:r>
              <a:rPr lang="ru-RU" sz="1200" dirty="0" err="1">
                <a:latin typeface="Times New Roman" pitchFamily="18" charset="0"/>
                <a:cs typeface="Times New Roman" pitchFamily="18" charset="0"/>
              </a:rPr>
              <a:t>Гайса</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Хисматуллович</a:t>
            </a:r>
            <a:r>
              <a:rPr lang="ru-RU" sz="1200" dirty="0">
                <a:latin typeface="Times New Roman" pitchFamily="18" charset="0"/>
                <a:cs typeface="Times New Roman" pitchFamily="18" charset="0"/>
              </a:rPr>
              <a:t> родился в 10.11.1925 д. </a:t>
            </a:r>
            <a:r>
              <a:rPr lang="ru-RU" sz="1200" dirty="0" err="1">
                <a:latin typeface="Times New Roman" pitchFamily="18" charset="0"/>
                <a:cs typeface="Times New Roman" pitchFamily="18" charset="0"/>
              </a:rPr>
              <a:t>Тыннамасово</a:t>
            </a:r>
            <a:r>
              <a:rPr lang="ru-RU" sz="1200" dirty="0">
                <a:latin typeface="Times New Roman" pitchFamily="18" charset="0"/>
                <a:cs typeface="Times New Roman" pitchFamily="18" charset="0"/>
              </a:rPr>
              <a:t>. В 1943 в 17 лет уходит на войну. Фронтовой путь проходит от </a:t>
            </a:r>
            <a:r>
              <a:rPr lang="ru-RU" sz="1200" dirty="0" err="1">
                <a:latin typeface="Times New Roman" pitchFamily="18" charset="0"/>
                <a:cs typeface="Times New Roman" pitchFamily="18" charset="0"/>
              </a:rPr>
              <a:t>Беларуссии</a:t>
            </a:r>
            <a:r>
              <a:rPr lang="ru-RU" sz="1200" dirty="0">
                <a:latin typeface="Times New Roman" pitchFamily="18" charset="0"/>
                <a:cs typeface="Times New Roman" pitchFamily="18" charset="0"/>
              </a:rPr>
              <a:t> до Берлина, где и встретил победу.</a:t>
            </a:r>
          </a:p>
          <a:p>
            <a:pPr algn="l"/>
            <a:r>
              <a:rPr lang="ru-RU" sz="1200" dirty="0">
                <a:latin typeface="Times New Roman" pitchFamily="18" charset="0"/>
                <a:cs typeface="Times New Roman" pitchFamily="18" charset="0"/>
              </a:rPr>
              <a:t> </a:t>
            </a:r>
            <a:r>
              <a:rPr lang="ru-RU" sz="1200" dirty="0">
                <a:latin typeface="Times New Roman" pitchFamily="18" charset="0"/>
                <a:cs typeface="Times New Roman" pitchFamily="18" charset="0"/>
              </a:rPr>
              <a:t> Имамов </a:t>
            </a:r>
            <a:r>
              <a:rPr lang="ru-RU" sz="1200" dirty="0" err="1">
                <a:latin typeface="Times New Roman" pitchFamily="18" charset="0"/>
                <a:cs typeface="Times New Roman" pitchFamily="18" charset="0"/>
              </a:rPr>
              <a:t>Хатип</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Имамутдинович</a:t>
            </a:r>
            <a:r>
              <a:rPr lang="ru-RU" sz="1200" dirty="0">
                <a:latin typeface="Times New Roman" pitchFamily="18" charset="0"/>
                <a:cs typeface="Times New Roman" pitchFamily="18" charset="0"/>
              </a:rPr>
              <a:t> родился 08.03.1921 в д. </a:t>
            </a:r>
            <a:r>
              <a:rPr lang="ru-RU" sz="1200" dirty="0" err="1">
                <a:latin typeface="Times New Roman" pitchFamily="18" charset="0"/>
                <a:cs typeface="Times New Roman" pitchFamily="18" charset="0"/>
              </a:rPr>
              <a:t>Тыннамасово</a:t>
            </a:r>
            <a:r>
              <a:rPr lang="ru-RU" sz="1200" dirty="0">
                <a:latin typeface="Times New Roman" pitchFamily="18" charset="0"/>
                <a:cs typeface="Times New Roman" pitchFamily="18" charset="0"/>
              </a:rPr>
              <a:t>. В 1942 году в 18 лет уходит на войну. В 1942-44 гг. воюет на Ленинградском, 1944-45гг. На Украинском фронтах. Победу встречает в Германии г. </a:t>
            </a:r>
            <a:r>
              <a:rPr lang="ru-RU" sz="1200" dirty="0" err="1">
                <a:latin typeface="Times New Roman" pitchFamily="18" charset="0"/>
                <a:cs typeface="Times New Roman" pitchFamily="18" charset="0"/>
              </a:rPr>
              <a:t>Глатос</a:t>
            </a:r>
            <a:r>
              <a:rPr lang="ru-RU" sz="1200" dirty="0">
                <a:latin typeface="Times New Roman" pitchFamily="18" charset="0"/>
                <a:cs typeface="Times New Roman" pitchFamily="18" charset="0"/>
              </a:rPr>
              <a:t>.</a:t>
            </a:r>
            <a:endParaRPr lang="ru-RU" sz="1200" dirty="0">
              <a:latin typeface="Times New Roman" pitchFamily="18" charset="0"/>
              <a:cs typeface="Times New Roman" pitchFamily="18" charset="0"/>
            </a:endParaRPr>
          </a:p>
        </p:txBody>
      </p:sp>
      <p:sp>
        <p:nvSpPr>
          <p:cNvPr id="6" name="Заголовок 5"/>
          <p:cNvSpPr>
            <a:spLocks noGrp="1"/>
          </p:cNvSpPr>
          <p:nvPr>
            <p:ph type="title"/>
          </p:nvPr>
        </p:nvSpPr>
        <p:spPr>
          <a:xfrm>
            <a:off x="423024" y="147899"/>
            <a:ext cx="6436015" cy="508106"/>
          </a:xfrm>
        </p:spPr>
        <p:txBody>
          <a:bodyPr/>
          <a:lstStyle/>
          <a:p>
            <a:pPr algn="ctr"/>
            <a:r>
              <a:rPr lang="ru-RU" sz="2100" dirty="0">
                <a:latin typeface="Times New Roman" pitchFamily="18" charset="0"/>
                <a:cs typeface="Times New Roman" pitchFamily="18" charset="0"/>
              </a:rPr>
              <a:t>«Они вернулись с победой»</a:t>
            </a:r>
            <a:endParaRPr lang="ru-RU" sz="2100" dirty="0">
              <a:latin typeface="Times New Roman" pitchFamily="18" charset="0"/>
              <a:cs typeface="Times New Roman" pitchFamily="18" charset="0"/>
            </a:endParaRPr>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8849" y="3388387"/>
            <a:ext cx="1586921" cy="1797266"/>
          </a:xfrm>
          <a:prstGeom prst="rect">
            <a:avLst/>
          </a:prstGeom>
          <a:ln w="228600" cap="sq" cmpd="thickThin">
            <a:solidFill>
              <a:srgbClr val="000000"/>
            </a:solidFill>
            <a:prstDash val="solid"/>
            <a:miter lim="800000"/>
          </a:ln>
          <a:effectLst>
            <a:innerShdw blurRad="76200">
              <a:srgbClr val="000000"/>
            </a:innerShdw>
          </a:effectLst>
          <a:extLst>
            <a:ext uri="{909E8E84-426E-40DD-AFC4-6F175D3DCCD1}">
              <a14:hiddenFill xmlns:a14="http://schemas.microsoft.com/office/drawing/2010/main">
                <a:solidFill>
                  <a:schemeClr val="accent1"/>
                </a:solidFill>
              </a14:hiddenFill>
            </a:ext>
          </a:extLst>
        </p:spPr>
      </p:pic>
      <p:pic>
        <p:nvPicPr>
          <p:cNvPr id="8" name="Объект 7"/>
          <p:cNvPicPr>
            <a:picLocks noGrp="1" noChangeAspect="1"/>
          </p:cNvPicPr>
          <p:nvPr>
            <p:ph sz="quarter" idx="4"/>
          </p:nvPr>
        </p:nvPicPr>
        <p:blipFill>
          <a:blip r:embed="rId4" cstate="print">
            <a:extLst>
              <a:ext uri="{28A0092B-C50C-407E-A947-70E740481C1C}">
                <a14:useLocalDpi xmlns:a14="http://schemas.microsoft.com/office/drawing/2010/main" val="0"/>
              </a:ext>
            </a:extLst>
          </a:blip>
          <a:stretch>
            <a:fillRect/>
          </a:stretch>
        </p:blipFill>
        <p:spPr>
          <a:xfrm>
            <a:off x="2342537" y="3027169"/>
            <a:ext cx="1242653" cy="1354969"/>
          </a:xfrm>
          <a:prstGeom prst="rect">
            <a:avLst/>
          </a:prstGeom>
          <a:ln w="2286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2640297738"/>
      </p:ext>
    </p:extLst>
  </p:cSld>
  <p:clrMapOvr>
    <a:masterClrMapping/>
  </p:clrMapOvr>
  <p:timing>
    <p:tnLst>
      <p:par>
        <p:cTn id="1" dur="indefinite" restart="never" nodeType="tmRoot"/>
      </p:par>
    </p:tnLst>
  </p:timing>
</p:sld>
</file>

<file path=ppt/theme/theme1.xml><?xml version="1.0" encoding="utf-8"?>
<a:theme xmlns:a="http://schemas.openxmlformats.org/drawingml/2006/main" name="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1438</TotalTime>
  <Words>850</Words>
  <Application>Microsoft Office PowerPoint</Application>
  <PresentationFormat>B5 (ISO) (176x250 мм)</PresentationFormat>
  <Paragraphs>45</Paragraphs>
  <Slides>10</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Воздушный поток</vt:lpstr>
      <vt:lpstr>МБОУ «Кадетская школа-интернат имени героя Советского Союза Хасана Заманова» Актанышского муниципального района</vt:lpstr>
      <vt:lpstr>Команда из 26 учащихся  11 -15 лет приняла участие в антинаркотическом пробеге протяжённостью 18 км. Состав команды: 1. Зиннатуллина Айзиля 2. Галиев Рафиль 3. Шакуров Рамиль 4. Шарафутдинова Алсу 5. Валиева Эльвира 6. Сагдиева Алия 7. Шагиева Эльза 8. Валиев Рустам 9. Кибардин Сергей 10. Кутлыева Сагида 11. Талипова Лейсене 12. Устемиров Фархад 13. Бадиков Радик 14. Шангараев Руслан 15. Шагиев Алмаз 16. Губаев Айбулат 17. Миннеярова Гульгена 18. Ахметов Булат 19. Ахметшина Лилиана 20. Гибадуллина Розалия 21. Хакимов Ильмир 22. Хайретдинов Артур 23. Хасанова Суюмбика 24. Хуснетдинов Ильнар 25. Гарфетдинов Ринат 26. Нургалиев Айрат</vt:lpstr>
      <vt:lpstr>Республиканский антинаркотический легкоатлетический пробег «Знамя «Авроры» над Татарстаном»</vt:lpstr>
      <vt:lpstr>«Забудь пароль, сотри свой ник, нажми Esc – и на турник!»</vt:lpstr>
      <vt:lpstr>Схема проекта</vt:lpstr>
      <vt:lpstr>Презентация PowerPoint</vt:lpstr>
      <vt:lpstr>Презентация PowerPoint</vt:lpstr>
      <vt:lpstr>В деревнях живут скромной жизнью селянина имея за плечами опыт войны …</vt:lpstr>
      <vt:lpstr>«Они вернулись с победой»</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Гульназ</dc:creator>
  <cp:lastModifiedBy>ГУЛЬНАЗ</cp:lastModifiedBy>
  <cp:revision>74</cp:revision>
  <dcterms:created xsi:type="dcterms:W3CDTF">2012-05-25T08:26:17Z</dcterms:created>
  <dcterms:modified xsi:type="dcterms:W3CDTF">2013-04-05T15:26:29Z</dcterms:modified>
</cp:coreProperties>
</file>