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29.03.2013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3"/>
            <a:ext cx="7056784" cy="12961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«Лицей № 6» города Курска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3284984"/>
            <a:ext cx="7272808" cy="27363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истории и обществознания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Колесникова Елена Васильевна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02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1"/>
            <a:ext cx="7344816" cy="18002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Прочитайте пункт </a:t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«Денежная и налоговая реформы» </a:t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заполните таблицу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2852936"/>
            <a:ext cx="7344815" cy="2952328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620640"/>
              </p:ext>
            </p:extLst>
          </p:nvPr>
        </p:nvGraphicFramePr>
        <p:xfrm>
          <a:off x="1115616" y="3140968"/>
          <a:ext cx="7176120" cy="2529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2040"/>
                <a:gridCol w="2392040"/>
                <a:gridCol w="23920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Финансовые реформы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Цель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Итог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1711 г. – денежная реформа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1718 – 1724 гг. – налоговая реформа (введение подушной</a:t>
                      </a:r>
                      <a:r>
                        <a:rPr lang="ru-RU" baseline="0" dirty="0" smtClean="0"/>
                        <a:t> подати)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713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340769"/>
            <a:ext cx="7272808" cy="1008111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Вопросы и задания: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2852936"/>
            <a:ext cx="7128791" cy="2736304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Каковы были основные направления экономического развития России в годы правления Петра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457200" indent="-457200" algn="l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Какое влияние на развитие экономики оказала Северная война?</a:t>
            </a:r>
          </a:p>
          <a:p>
            <a:pPr marL="457200" indent="-457200" algn="l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вы думаете, сумел ли Пётр вывести Россию на уровень экономически развитых европейских государств?</a:t>
            </a:r>
          </a:p>
          <a:p>
            <a:pPr marL="457200" indent="-457200" algn="l">
              <a:buAutoNum type="arabicPeriod"/>
            </a:pP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AutoNum type="arabicPeriod"/>
            </a:pPr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AutoNum type="arabicPeriod"/>
            </a:pP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35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836713"/>
            <a:ext cx="6254044" cy="6480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556792"/>
            <a:ext cx="7128791" cy="432048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Симонова Е.В. Поурочные разработки по истории России 7 класс: к учебнику А.А. Данилова, Л.Г. </a:t>
            </a:r>
            <a:r>
              <a:rPr 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Косулиной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«История России. Конец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 – XVIII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век» – М.: издательство «Экзамен», 2006.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Учебник А.А. Данилова, Л.Г. </a:t>
            </a:r>
            <a:r>
              <a:rPr lang="ru-RU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Косулиной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«История России. Конец </a:t>
            </a:r>
            <a:r>
              <a: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 – XVIII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век: 7 класс» – М.: Просвещение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94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484784"/>
            <a:ext cx="6264695" cy="237626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Экономическое развитие России в первой четверти 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XVIII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века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(Практическая работа учащихся с материалом учебника)</a:t>
            </a:r>
          </a:p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Параграф № 16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12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412776"/>
            <a:ext cx="6480720" cy="194421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Прочитайте пункт «Состояние экономики России на рубеже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XVII – XVIII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веков» и выделите черты экономики страны к началу </a:t>
            </a: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XVIII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а)__________________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б)__________________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в)__________________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692697"/>
            <a:ext cx="6254044" cy="158417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Прочитайте пункт «Экономическая политика Петра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и выполните задания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348880"/>
            <a:ext cx="7488832" cy="3816424"/>
          </a:xfrm>
        </p:spPr>
        <p:txBody>
          <a:bodyPr>
            <a:normAutofit/>
          </a:bodyPr>
          <a:lstStyle/>
          <a:p>
            <a:r>
              <a:rPr lang="ru-RU" i="1" u="sng" dirty="0" smtClean="0">
                <a:solidFill>
                  <a:schemeClr val="tx1"/>
                </a:solidFill>
              </a:rPr>
              <a:t>Продолжите предложения:</a:t>
            </a:r>
          </a:p>
          <a:p>
            <a:pPr algn="l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Поводом к реформам в экономике, начатым Петром </a:t>
            </a:r>
            <a:r>
              <a:rPr lang="en-US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стали    события __________</a:t>
            </a:r>
          </a:p>
          <a:p>
            <a:pPr algn="l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Пётр </a:t>
            </a:r>
            <a:r>
              <a:rPr lang="en-US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стал поощрять развитие честного предпринимательства с целью __________</a:t>
            </a:r>
          </a:p>
          <a:p>
            <a:pPr algn="l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в) Политика Петра </a:t>
            </a:r>
            <a:r>
              <a:rPr lang="en-US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направленная на поддержание отечественной промышленности, называется __________</a:t>
            </a:r>
          </a:p>
          <a:p>
            <a:pPr algn="l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Политика Петра </a:t>
            </a:r>
            <a:r>
              <a:rPr lang="en-US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способствующая накоплению денежных запасов в стране путём создания выгодных условий для российских торговцев, называется __________</a:t>
            </a:r>
          </a:p>
          <a:p>
            <a:pPr algn="l"/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д) С целью пополнения денег в казне Пётр </a:t>
            </a:r>
            <a:r>
              <a:rPr lang="en-US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предпринимал следующие меры: __________</a:t>
            </a:r>
          </a:p>
        </p:txBody>
      </p:sp>
    </p:spTree>
    <p:extLst>
      <p:ext uri="{BB962C8B-B14F-4D97-AF65-F5344CB8AC3E}">
        <p14:creationId xmlns:p14="http://schemas.microsoft.com/office/powerpoint/2010/main" val="236473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1"/>
            <a:ext cx="7272808" cy="16561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Прочитайте пункт </a:t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«Сельское хозяйство» </a:t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заполните таблицу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2708920"/>
            <a:ext cx="6984775" cy="2952328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26242"/>
              </p:ext>
            </p:extLst>
          </p:nvPr>
        </p:nvGraphicFramePr>
        <p:xfrm>
          <a:off x="1475656" y="3212976"/>
          <a:ext cx="60960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29488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Новшества в сельском хозяйстве, внедрённые по приказу Петра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Результаты и итоги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48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948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8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269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08721"/>
            <a:ext cx="7200800" cy="187220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Используя карту, выпишите названия городов, в которых при Петре </a:t>
            </a:r>
            <a:r>
              <a:rPr lang="en-US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были построены: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3140968"/>
            <a:ext cx="7200799" cy="1893877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Железоделательные заводы __________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Медеплавильные заводы _____________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Судостроительные верфи _____________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Суконные и полотняные мануфактуры ________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29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4745"/>
            <a:ext cx="6768752" cy="18002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Прочитайте пункт «Мануфактуры»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дайте определение: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3725334"/>
            <a:ext cx="7128791" cy="1309511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Крестьяне, которые вместо уплаты подати должны были отрабатывать на мануфактурах, назывались__________</a:t>
            </a:r>
            <a:endParaRPr lang="ru-RU" b="1" i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34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3"/>
            <a:ext cx="7344816" cy="1512168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Прочитайте пункт «Ремесленное производство» и выпишите города и сёла, где ремесленники достигли высокого мастерства в производстве: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2420888"/>
            <a:ext cx="7344815" cy="367240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а) замков, ножей и других металлических предметов домашнего обихода __________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б) оловянной посуды _________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в) ювелирных украшений ____</a:t>
            </a:r>
          </a:p>
          <a:p>
            <a:pPr algn="l"/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Продолжите предложение. 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Ремесленные цехи были созданы в _____ г. с целью ________ .</a:t>
            </a:r>
            <a:endParaRPr lang="ru-RU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25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979" y="1052737"/>
            <a:ext cx="6254044" cy="20882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Прочитайте пункт «Торговля» и выполните задание: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Выпишите названия товаров, которыми Россия торговала с другими странами: _______________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42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90</TotalTime>
  <Words>442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МБОУ «Лицей № 6» города Курска</vt:lpstr>
      <vt:lpstr>Экономическое развитие России в первой четверти XVIII века</vt:lpstr>
      <vt:lpstr>1. Прочитайте пункт «Состояние экономики России на рубеже XVII – XVIII веков» и выделите черты экономики страны к началу XVIII в.</vt:lpstr>
      <vt:lpstr>2. Прочитайте пункт «Экономическая политика Петра I» и выполните задания</vt:lpstr>
      <vt:lpstr>3. Прочитайте пункт  «Сельское хозяйство»  и заполните таблицу</vt:lpstr>
      <vt:lpstr>4. Используя карту, выпишите названия городов, в которых при Петре I были построены:</vt:lpstr>
      <vt:lpstr>5. Прочитайте пункт «Мануфактуры»  и дайте определение:</vt:lpstr>
      <vt:lpstr>6. Прочитайте пункт «Ремесленное производство» и выпишите города и сёла, где ремесленники достигли высокого мастерства в производстве: </vt:lpstr>
      <vt:lpstr>7. Прочитайте пункт «Торговля» и выполните задание:</vt:lpstr>
      <vt:lpstr>Прочитайте пункт  «Денежная и налоговая реформы»  и заполните таблицу</vt:lpstr>
      <vt:lpstr>Вопросы и задания: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Экономическое развитие России в первой четверти 18 века</dc:title>
  <dc:creator>Михаил</dc:creator>
  <cp:lastModifiedBy>Михаил</cp:lastModifiedBy>
  <cp:revision>12</cp:revision>
  <dcterms:created xsi:type="dcterms:W3CDTF">2013-03-10T15:10:23Z</dcterms:created>
  <dcterms:modified xsi:type="dcterms:W3CDTF">2013-03-29T14:41:47Z</dcterms:modified>
</cp:coreProperties>
</file>