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2" r:id="rId8"/>
    <p:sldId id="263" r:id="rId9"/>
    <p:sldId id="267" r:id="rId10"/>
    <p:sldId id="264" r:id="rId11"/>
    <p:sldId id="266" r:id="rId12"/>
    <p:sldId id="268" r:id="rId13"/>
    <p:sldId id="265" r:id="rId14"/>
    <p:sldId id="261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2765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7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668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27669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7670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6" grpId="0"/>
      <p:bldP spid="27667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6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76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76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266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C5EEFD5-066F-4D98-B5AE-071CC0A152C5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26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6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05C1FBC-27DC-419C-AA15-F4D631DE8C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6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6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6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2" grpId="0"/>
      <p:bldP spid="26646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4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4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4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4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4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66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Таймырское муниципальное образовательное учреждение «Караульская средняя общеобразовательная школа-интернат»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4294967295"/>
          </p:nvPr>
        </p:nvSpPr>
        <p:spPr>
          <a:xfrm>
            <a:off x="214283" y="2143125"/>
            <a:ext cx="8929718" cy="16430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Декоративно-прикладное искусство        		мастеров Караула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143375" y="5357813"/>
            <a:ext cx="5000625" cy="56515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Грязева Мария</a:t>
            </a:r>
          </a:p>
          <a:p>
            <a:pPr>
              <a:buNone/>
            </a:pPr>
            <a:r>
              <a:rPr lang="ru-RU" sz="2800" dirty="0" smtClean="0"/>
              <a:t>5 класс</a:t>
            </a:r>
            <a:endParaRPr lang="ru-RU" sz="2800" dirty="0"/>
          </a:p>
        </p:txBody>
      </p:sp>
      <p:pic>
        <p:nvPicPr>
          <p:cNvPr id="5" name="Рисунок 4" descr="коренная семья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29132"/>
            <a:ext cx="3428992" cy="2266970"/>
          </a:xfrm>
          <a:prstGeom prst="rect">
            <a:avLst/>
          </a:prstGeom>
        </p:spPr>
      </p:pic>
      <p:pic>
        <p:nvPicPr>
          <p:cNvPr id="10" name="Рисунок 9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857628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000372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5918" y="3032918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1071546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155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5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  <p:pic>
        <p:nvPicPr>
          <p:cNvPr id="5" name="Рисунок 4" descr="IMG_159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_159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Особый жанр - аппликации из меха и кожи.</a:t>
            </a:r>
            <a:endParaRPr lang="ru-RU" sz="3600" dirty="0"/>
          </a:p>
        </p:txBody>
      </p:sp>
      <p:pic>
        <p:nvPicPr>
          <p:cNvPr id="3" name="Рисунок 2" descr="IMG_15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1589471"/>
            <a:ext cx="6635768" cy="4976827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Людмила сергеевна\Desktop\Фото\IMG_102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71480"/>
            <a:ext cx="721523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pic>
        <p:nvPicPr>
          <p:cNvPr id="1027" name="Picture 3" descr="C:\Users\Татьяна\Desktop\фото\лето 2010\лето 2010 Маша\SDC129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714488"/>
            <a:ext cx="7500990" cy="4816047"/>
          </a:xfrm>
          <a:prstGeom prst="rect">
            <a:avLst/>
          </a:prstGeom>
          <a:noFill/>
        </p:spPr>
      </p:pic>
      <p:pic>
        <p:nvPicPr>
          <p:cNvPr id="10" name="Рисунок 9" descr="1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35010">
            <a:off x="6444257" y="4140298"/>
            <a:ext cx="575009" cy="114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1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390096">
            <a:off x="6761180" y="4306614"/>
            <a:ext cx="575009" cy="114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1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35010">
            <a:off x="6596657" y="4292698"/>
            <a:ext cx="575009" cy="114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1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4143380"/>
            <a:ext cx="575009" cy="114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звёздоч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500306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звёздоч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4214818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звёздоч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500042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500042"/>
            <a:ext cx="62865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Все в нашем мире изменяется, но есть вещи, что остаются вечными - например, стремление человека к </a:t>
            </a:r>
            <a:r>
              <a:rPr lang="ru-RU" dirty="0" smtClean="0"/>
              <a:t>прекрасному</a:t>
            </a:r>
          </a:p>
          <a:p>
            <a:pPr algn="just"/>
            <a:r>
              <a:rPr lang="ru-RU" dirty="0" smtClean="0"/>
              <a:t>Каждый </a:t>
            </a:r>
            <a:r>
              <a:rPr lang="ru-RU" dirty="0"/>
              <a:t>из нас на протяжении всей своей жизни стремиться к созиданию и творчеству – так устроен </a:t>
            </a:r>
            <a:r>
              <a:rPr lang="ru-RU" dirty="0" smtClean="0"/>
              <a:t>человек. </a:t>
            </a:r>
            <a:r>
              <a:rPr lang="ru-RU" dirty="0"/>
              <a:t>С самого детства мы окунаемся в </a:t>
            </a:r>
            <a:r>
              <a:rPr lang="ru-RU" dirty="0" smtClean="0"/>
              <a:t>мир творчества, </a:t>
            </a:r>
            <a:r>
              <a:rPr lang="ru-RU" dirty="0"/>
              <a:t>чтобы проявить себя и свои мысли </a:t>
            </a:r>
            <a:r>
              <a:rPr lang="ru-RU" dirty="0" smtClean="0"/>
              <a:t>: </a:t>
            </a:r>
            <a:r>
              <a:rPr lang="ru-RU" dirty="0"/>
              <a:t>рисуем, лепим, что-то создаем своими руками. Так мы познаем мир, в котором будем </a:t>
            </a:r>
            <a:r>
              <a:rPr lang="ru-RU" dirty="0" smtClean="0"/>
              <a:t>жить. И </a:t>
            </a:r>
            <a:r>
              <a:rPr lang="ru-RU" dirty="0"/>
              <a:t>чем больше человек соприкасается с </a:t>
            </a:r>
            <a:r>
              <a:rPr lang="ru-RU" dirty="0" smtClean="0"/>
              <a:t>миром Искусства, </a:t>
            </a:r>
            <a:r>
              <a:rPr lang="ru-RU" dirty="0"/>
              <a:t>тем больше он развивается </a:t>
            </a:r>
            <a:r>
              <a:rPr lang="ru-RU" dirty="0" smtClean="0"/>
              <a:t>духовно.</a:t>
            </a:r>
          </a:p>
          <a:p>
            <a:pPr algn="just"/>
            <a:r>
              <a:rPr lang="ru-RU" dirty="0"/>
              <a:t>А многие вырастают, но остаются в этом удивительном мире навсегда. Они продолжают творить, удивлять своих близких и знакомых красивыми и эксклюзивными вещами; они, как дети, продолжают жить в мире и гармонии с собой и окружающими; они продолжают творить волшебство.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049" name="Рисунок 4" descr="IMG_159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4286256"/>
            <a:ext cx="2057400" cy="1676400"/>
          </a:xfrm>
          <a:prstGeom prst="rect">
            <a:avLst/>
          </a:prstGeom>
          <a:noFill/>
        </p:spPr>
      </p:pic>
      <p:pic>
        <p:nvPicPr>
          <p:cNvPr id="5" name="Рисунок 4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557214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557214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Рабочий стол\кратинки разные\Картинки и анимации\Анимашки fantasyflach\blest41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401062">
            <a:off x="7569556" y="2642360"/>
            <a:ext cx="947219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032250" y="500042"/>
            <a:ext cx="5111750" cy="251300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Я расскажу о талантливом мастере декоративно-прикладного искусства живущего в Карауле и продолжающего  древние традиции народов Севера.  </a:t>
            </a:r>
            <a:endParaRPr lang="ru-RU" sz="2400" dirty="0"/>
          </a:p>
        </p:txBody>
      </p:sp>
      <p:pic>
        <p:nvPicPr>
          <p:cNvPr id="4" name="Рисунок 3" descr="C:\Users\Людмила сергеевна\Desktop\Фото\IMG_102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3286124"/>
            <a:ext cx="4500562" cy="314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звёздоч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500438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звёздоч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5357826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78581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Тоги Галина Иосифовна</a:t>
            </a:r>
            <a:r>
              <a:rPr lang="ru-RU" sz="2000" b="1" dirty="0" smtClean="0"/>
              <a:t>, специалист </a:t>
            </a:r>
            <a:r>
              <a:rPr lang="ru-RU" sz="2000" b="1" dirty="0"/>
              <a:t>по фольклору Центра народного Творчества </a:t>
            </a:r>
            <a:r>
              <a:rPr lang="ru-RU" sz="2000" b="1" dirty="0" smtClean="0"/>
              <a:t>Караульского  </a:t>
            </a:r>
            <a:r>
              <a:rPr lang="ru-RU" sz="2000" b="1" dirty="0"/>
              <a:t>поселения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4" name="Рисунок 3" descr="C:\Users\Людмила сергеевна\Desktop\Фото\IMG_10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500306"/>
            <a:ext cx="364333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1500174"/>
            <a:ext cx="35004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Она много занимается переводами, принимает самое активное участие в культурной жизни поселка. Все свободное время посвящает любимому занятию декоративно-прикладному </a:t>
            </a:r>
            <a:r>
              <a:rPr lang="ru-RU" sz="2400" dirty="0" smtClean="0"/>
              <a:t>творчеству.</a:t>
            </a:r>
            <a:endParaRPr lang="ru-RU" sz="2400" dirty="0"/>
          </a:p>
        </p:txBody>
      </p:sp>
      <p:pic>
        <p:nvPicPr>
          <p:cNvPr id="7" name="Рисунок 6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5500702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428736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star1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29587" y="1357298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Admin\Рабочий стол\кратинки разные\Картинки и анимации\Анимашки fantasyflach\blest6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421806">
            <a:off x="6697957" y="5019994"/>
            <a:ext cx="15811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857496"/>
            <a:ext cx="3400420" cy="1139825"/>
          </a:xfrm>
        </p:spPr>
        <p:txBody>
          <a:bodyPr/>
          <a:lstStyle/>
          <a:p>
            <a:r>
              <a:rPr lang="ru-RU" sz="2800" dirty="0" smtClean="0"/>
              <a:t>Тоги Г.И. родилась в 1977 г. в п. Усть – Порт, но уже много лет живет в п.Караул, работая специалистом по фольклору в Центре Народного Творчества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3" name="Рисунок 2" descr="C:\Users\Людмила сергеевна\Desktop\Фото\IMG_10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392909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кратинки разные\Картинки и анимации\Анимашки fantasyflach\blest75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495925"/>
            <a:ext cx="3667125" cy="107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Людмила сергеевна\Desktop\Фото\IMG_102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3071810"/>
            <a:ext cx="557216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229600" cy="1139825"/>
          </a:xfrm>
        </p:spPr>
        <p:txBody>
          <a:bodyPr/>
          <a:lstStyle/>
          <a:p>
            <a:r>
              <a:rPr lang="ru-RU" sz="2400" dirty="0" smtClean="0"/>
              <a:t>Бисер давно известен народам Таймыра. Им </a:t>
            </a:r>
            <a:r>
              <a:rPr lang="ru-RU" sz="2400" i="1" dirty="0" smtClean="0"/>
              <a:t>украшали одежду, варежки, сумки.. Вышивку делали, обычно, по замше и каждое изделие выглядело как настоящее произведение искусства. </a:t>
            </a:r>
            <a:endParaRPr lang="ru-RU" sz="2400" dirty="0"/>
          </a:p>
        </p:txBody>
      </p:sp>
      <p:pic>
        <p:nvPicPr>
          <p:cNvPr id="5" name="Рисунок 4" descr="logo[1]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357430"/>
            <a:ext cx="1714506" cy="1571636"/>
          </a:xfrm>
          <a:prstGeom prst="rect">
            <a:avLst/>
          </a:prstGeom>
          <a:noFill/>
        </p:spPr>
      </p:pic>
      <p:pic>
        <p:nvPicPr>
          <p:cNvPr id="6" name="Рисунок 5" descr="звёздоч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21495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звёздоч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357562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156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  <p:pic>
        <p:nvPicPr>
          <p:cNvPr id="5" name="Рисунок 4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звёздоч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357166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_155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_159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 зеленая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 зеленая</Template>
  <TotalTime>200</TotalTime>
  <Words>262</Words>
  <Application>Microsoft Office PowerPoint</Application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Тема7 зеленая</vt:lpstr>
      <vt:lpstr>Таймырское муниципальное образовательное учреждение «Караульская средняя общеобразовательная школа-интернат»</vt:lpstr>
      <vt:lpstr>Слайд 2</vt:lpstr>
      <vt:lpstr>Слайд 3</vt:lpstr>
      <vt:lpstr>Слайд 4</vt:lpstr>
      <vt:lpstr>Тоги Г.И. родилась в 1977 г. в п. Усть – Порт, но уже много лет живет в п.Караул, работая специалистом по фольклору в Центре Народного Творчества.</vt:lpstr>
      <vt:lpstr>Бисер давно известен народам Таймыра. Им украшали одежду, варежки, сумки.. Вышивку делали, обычно, по замше и каждое изделие выглядело как настоящее произведение искусства. </vt:lpstr>
      <vt:lpstr>Слайд 7</vt:lpstr>
      <vt:lpstr>Слайд 8</vt:lpstr>
      <vt:lpstr>Слайд 9</vt:lpstr>
      <vt:lpstr>Слайд 10</vt:lpstr>
      <vt:lpstr>Слайд 11</vt:lpstr>
      <vt:lpstr>Слайд 12</vt:lpstr>
      <vt:lpstr>Особый жанр - аппликации из меха и кожи.</vt:lpstr>
      <vt:lpstr>Слайд 14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Таймырское муниципальное образовательное учреждение «Караульская средняя общеобразовательная школа-интернат»</dc:title>
  <dc:creator>Гармония</dc:creator>
  <cp:lastModifiedBy>Гармония</cp:lastModifiedBy>
  <cp:revision>22</cp:revision>
  <dcterms:created xsi:type="dcterms:W3CDTF">2010-03-16T09:20:49Z</dcterms:created>
  <dcterms:modified xsi:type="dcterms:W3CDTF">2013-04-05T06:25:32Z</dcterms:modified>
</cp:coreProperties>
</file>