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23A"/>
    <a:srgbClr val="132D4D"/>
    <a:srgbClr val="020202"/>
    <a:srgbClr val="00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2F0A5-252F-4E16-B590-4418FD13A6E6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5D5EA-C28C-4ED8-A561-FAA3909D4A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1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5D5EA-C28C-4ED8-A561-FAA3909D4A0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rtfile.ru/b.php?i=528356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arotaro.ru/portal/article/kak-otkryvali-neptun-pryatalsya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ciencemagic.ru/vozmozhno-komety-prinesli-zhizn-na-zemlyu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obozrevatel.com/technology/06975-na-etoj-nedele-projdet-samyij-yarkij-meteoritnyij-dozhd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frontier.net.ua/2010/03/katastrofa-nad-tunguskoj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itar-tass.com/c9/650881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hyperlink" Target="http://news.mail.ru/inregions/ural/74/incident/12022711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artes.su/wallpapers/3754/5.html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hq-wallpapers.ru/wallpapers/space/pic61267_raz1280x102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editation-portal.com/planetnye-arkhetipy-i-struktura-lichnosti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00174"/>
            <a:ext cx="7858180" cy="1071570"/>
          </a:xfr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1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1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1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космос</a:t>
            </a:r>
            <a:endParaRPr lang="ru-RU" sz="1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077072"/>
            <a:ext cx="4194832" cy="1728192"/>
          </a:xfrm>
          <a:noFill/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Составил: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Ниукканен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Александр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ученик 2 класса «А»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МБОУ «Средняя  общеобразовательная    </a:t>
            </a:r>
          </a:p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школа №</a:t>
            </a:r>
            <a:r>
              <a:rPr lang="en-US" dirty="0" smtClean="0">
                <a:solidFill>
                  <a:schemeClr val="bg1"/>
                </a:solidFill>
              </a:rPr>
              <a:t>15</a:t>
            </a:r>
            <a:r>
              <a:rPr lang="ru-RU" dirty="0" smtClean="0">
                <a:solidFill>
                  <a:schemeClr val="bg1"/>
                </a:solidFill>
              </a:rPr>
              <a:t> имени </a:t>
            </a:r>
            <a:r>
              <a:rPr lang="ru-RU" dirty="0" err="1" smtClean="0">
                <a:solidFill>
                  <a:schemeClr val="bg1"/>
                </a:solidFill>
              </a:rPr>
              <a:t>В.Л.Гриневича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 Прокопьевска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artfile.ru/s/528356_160711_54_ArtFile_r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0"/>
            <a:ext cx="6572264" cy="56435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535785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ЛУНА –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Самая близкая к Земле планета спутник. До неё – 400тысяч км. Такое расстояние сравнимо с десятью кругосветными путешествиями, но для космоса это совсем немного. Размеры Луны тоже невелики. Она могла бы уместиться на материке Австралия.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 земли видна только одна сторона Луны.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Луна не меняет свою форму. Просто при её движении вокруг Земли свет падает на разные её участки. Так получаются «ломтики».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0"/>
            <a:ext cx="7429520" cy="55721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414337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МАРС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Холодная каменистая планета.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Его также называют Красной планетой, т.к. весь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он покрыт ржавой пылью красного цвета. Сильные ветры переносят пыль с места на место. На Марсе, как и на Земле, происходит смена времен года, но там намного холоднее из-за большей удаленности от Солнца.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Спутники Марса – Фобос и </a:t>
            </a:r>
            <a:r>
              <a:rPr lang="ru-RU" sz="2400" b="1" i="1" dirty="0" err="1" smtClean="0">
                <a:solidFill>
                  <a:schemeClr val="accent6">
                    <a:lumMod val="75000"/>
                  </a:schemeClr>
                </a:solidFill>
              </a:rPr>
              <a:t>Деймос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. Их названия переводятся как «страх» и «ужас»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стероиды.jpg"/>
          <p:cNvPicPr>
            <a:picLocks noChangeAspect="1"/>
          </p:cNvPicPr>
          <p:nvPr/>
        </p:nvPicPr>
        <p:blipFill>
          <a:blip r:embed="rId2" cstate="print"/>
          <a:srcRect t="19493" b="22916"/>
          <a:stretch>
            <a:fillRect/>
          </a:stretch>
        </p:blipFill>
        <p:spPr>
          <a:xfrm>
            <a:off x="0" y="2214554"/>
            <a:ext cx="9143999" cy="46434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АСТЕРОИДЫ – это металлические и каменные глыбы,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летающие в космосе. Между Марсом и Юпитером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летают тысячи таких глыб -  от маленьких до огромных.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Это пояс Астероидов.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8929488">
            <a:off x="3447846" y="2955864"/>
            <a:ext cx="1383716" cy="21713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стрерои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863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Как и другие планеты, астероиды вращаются вокруг  Солнца по своим орбитам.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Самый большой астероид Церера считается карликовой планетой.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юпит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85728"/>
            <a:ext cx="4929190" cy="4286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507206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ЮПИТЕР и САТУРН –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газовые планеты гиганты.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Твердой поверхности на них нет. Ближе к центру планет газ становится всё плотнее и превращается в желе.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Юпитер и Сатурн – самые большие планеты Солнечной системы.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Юпитер мог бы вместить в себя все планеты Солнечной системы. Юпитер очень быстро вращается вокруг своей оси, поэтому разноцветные облака газов вытягиваются в длинные ленты  и образуют причудливые узоры 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тур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1357298"/>
            <a:ext cx="5876925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357166"/>
            <a:ext cx="43577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Кольца есть у всех газовых планет  Солнечной системы.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Вот только у САТУРНА кольцо самое большое и красивое.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Кольцо Сатурна – это каменные и ледяные осколки, которые мчатся вокруг планеты.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Толщина колец – 1 км,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а ширина – более 3000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тысяч км.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уран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1227"/>
          <a:stretch>
            <a:fillRect/>
          </a:stretch>
        </p:blipFill>
        <p:spPr>
          <a:xfrm>
            <a:off x="5962656" y="500042"/>
            <a:ext cx="3181344" cy="2615474"/>
          </a:xfrm>
        </p:spPr>
      </p:pic>
      <p:sp>
        <p:nvSpPr>
          <p:cNvPr id="9" name="TextBox 8"/>
          <p:cNvSpPr txBox="1"/>
          <p:nvPr/>
        </p:nvSpPr>
        <p:spPr>
          <a:xfrm>
            <a:off x="7143768" y="285728"/>
            <a:ext cx="879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УРАН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3429000"/>
            <a:ext cx="1047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НЕТУН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285728"/>
            <a:ext cx="650306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Планеты УРАН и Нептун тоже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газовые великаны, окруженные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кольцами. Они находятся от Солнца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так далеко, что видны нам как очень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тусклые звездочки.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Холодный Уран – планета лежебока.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Он вращается вокруг Солнца «лёжа на боку».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Кольца Урана состоят из самого тёмного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материала  Солнечной системы.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Планету Нептун открыли в 1846 году.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 тех пор на Земле прошло уже больше 160 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лет, на Нептуне не прошёл даже 1 год.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Большое содержание газа  в атмосфере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окрашивает Нептун в Глубокий синий цвет.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Большое Тёмное Пятно на Нептуне –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это огромная буря.</a:t>
            </a:r>
          </a:p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 descr="http://tarotaro.ru/portal/sites/default/files/pics/articles/inner/neptun_02.jpg?13599282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000504"/>
            <a:ext cx="2357454" cy="2214578"/>
          </a:xfrm>
          <a:prstGeom prst="rect">
            <a:avLst/>
          </a:prstGeom>
          <a:noFill/>
        </p:spPr>
      </p:pic>
      <p:sp>
        <p:nvSpPr>
          <p:cNvPr id="16" name="Стрелка вправо 15"/>
          <p:cNvSpPr/>
          <p:nvPr/>
        </p:nvSpPr>
        <p:spPr>
          <a:xfrm rot="20421641">
            <a:off x="5454944" y="5666961"/>
            <a:ext cx="2286016" cy="12343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лутон нер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1214422"/>
            <a:ext cx="5072066" cy="4071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285728"/>
            <a:ext cx="421484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ПЛУТОН и ХАРОН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Вращаются друг вокруг друга и напоминают двойную планету. А находятся они так далеко от Земли, что ни в один телескоп  нельзя подробно рассмотреть, как они выглядят.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Плутон открыли в 1930 году, и до 2006 года он считался девятой планетой Солнечной системы. Потом Плутон вместе с его спутником Хароном отнесли к карликовым планетам.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sciencemagic.ru/wp-content/uploads/2009/10/11834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4180344"/>
            <a:ext cx="7786710" cy="26776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Слово «КОМЕТА» означает «</a:t>
            </a:r>
            <a:r>
              <a:rPr lang="ru-RU" sz="2400" b="1" i="1" dirty="0" err="1" smtClean="0">
                <a:solidFill>
                  <a:schemeClr val="accent6">
                    <a:lumMod val="75000"/>
                  </a:schemeClr>
                </a:solidFill>
              </a:rPr>
              <a:t>волосотая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звезда». Хотя это и не звезда вовсе. Ядро кометы – это ком льда с камнями и пылью. Когда комета приближается к Солнцу. Лёд начинает таять и превращается в пар. Из пара и пыли и образуется хвост кометы.  Хвост кометы может растянуться на миллионы км. Чем ближе комета к Солнцу, тем хвост длиннее.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i.obozrevatel.ua/8/1339257/76264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5532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Звёзды не падают с неба.  Просто в космосе наша планета иногда встречает на своём пути  камни и пылинки,  которые попадая в её атмосферу, загораются.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Они называются МЕТЕОРЫ. Следы горящих  метеоров напоминают звёздный дождь.</a:t>
            </a: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БОЛИДЫ – наиболее крупные метеоры.</a:t>
            </a: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Их видно даже днём.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космос\вселен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3580" y="785794"/>
            <a:ext cx="93843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Вселенная – это всё, что существует вокруг: от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Земли под нашими ногами до самых далёких звезд.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Вселенная началась с Большого взрыва 17  миллиардов лет назад.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frontier.net.ua/wp-content/gallery/kosmos-1/t-met-romeyko-kra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429264"/>
            <a:ext cx="8858280" cy="1200329"/>
          </a:xfrm>
          <a:prstGeom prst="rect">
            <a:avLst/>
          </a:prstGeom>
          <a:solidFill>
            <a:srgbClr val="020202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Метеор, упавший на поверхность планеты, называется       МЕТЕОРИТОМ. Каждый год на Землю падают тысячи метеоритов, большинство из них весит меньше килограмма.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692064" cy="830997"/>
          </a:xfrm>
          <a:prstGeom prst="rect">
            <a:avLst/>
          </a:prstGeom>
          <a:solidFill>
            <a:srgbClr val="02020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Место падения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Тунгусского метеорита в 1908 году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2800398">
            <a:off x="2165701" y="1502779"/>
            <a:ext cx="1240731" cy="25468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itar-tass.com/data/Newses/MainPhoto/650881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5" y="0"/>
            <a:ext cx="4357686" cy="3571876"/>
          </a:xfrm>
          <a:prstGeom prst="rect">
            <a:avLst/>
          </a:prstGeom>
          <a:noFill/>
        </p:spPr>
      </p:pic>
      <p:pic>
        <p:nvPicPr>
          <p:cNvPr id="35844" name="Picture 4" descr="http://news.mail.ru/prev670x400/pic/1c/28/image12022711_42ee1802322b7fe0bd8eace2b0c1578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643314"/>
            <a:ext cx="4357686" cy="32146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15 февраля 2013 года в районе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г. Челябинск в озеро ЧЕБАРКУЛЬ упал метеорит.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По оценкам ученых Российской академии наук, размер тела составлял несколько метров, масса – порядка 10 тонн, энергия – несколько килотонн. Тело вошло в атмосферу со скоростью 15–20 км/с, разрушилось на высотах 30–50 км, движение фрагментов с большой скоростью вызвало мощное свечение и сильную ударную волну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2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artes.su/wallpapers/8cc7c9925783b724af6d92a59f711b52/3754_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0"/>
            <a:ext cx="678657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2428860" cy="6740307"/>
          </a:xfrm>
          <a:prstGeom prst="rect">
            <a:avLst/>
          </a:prstGeom>
          <a:solidFill>
            <a:srgbClr val="0E223A"/>
          </a:solidFill>
        </p:spPr>
        <p:txBody>
          <a:bodyPr wrap="square" rtlCol="0">
            <a:spAutoFit/>
          </a:bodyPr>
          <a:lstStyle/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В древние времена люди представляли себе, что из самых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ярких звёзд получаются рисунки, Эти рисунки они назвали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СОЗВЕЗДИЯМИ. Каждое созвездие имеет свое имя.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Всего созвездий 88.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ga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500042"/>
            <a:ext cx="6286512" cy="5643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2928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12 апреля 1961 года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впервые в космос поднялся человек.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Это был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ЮРИЙ ГАГАРИН.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На космическом корабле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«Восток-1» он облетел Землю за 108 минут и успешно приземлился в заданном районе.</a:t>
            </a: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os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9144000" cy="5143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Ученые и изобретатели совершенствуют космическую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технику. Сегодня вокруг Земли Вращается около 500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искусственных спутников, готовятся к полётам  новые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космические корабли, орбитальные  станции, зонды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hq-wallpapers.ru/wallpapers/13/hq-wallpapers_ru_space_61267_1280x102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357166"/>
            <a:ext cx="7775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Во Вселенной около 100 миллиардов галактик – огромных скоплений звезд.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Они бывают разных размеров и форм.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Наша галактика Млечный путь – спиральная.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лнце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</a:schemeClr>
                </a:solidFill>
              </a:rPr>
              <a:t>        Звезды – это огромные раскалённые газовые шары. </a:t>
            </a:r>
          </a:p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</a:schemeClr>
                </a:solidFill>
              </a:rPr>
              <a:t>  Самые горячие – голубого цвета, менее горячие, </a:t>
            </a:r>
          </a:p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</a:schemeClr>
                </a:solidFill>
              </a:rPr>
              <a:t>  чем Солнце – красного. </a:t>
            </a: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2400" b="1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</a:schemeClr>
                </a:solidFill>
              </a:rPr>
              <a:t>    Наше СОЛНЦЕ – жёлтый карлик. Оно маленькое и не очень горячее. По сравнению с другими звёздами.</a:t>
            </a:r>
            <a:endParaRPr lang="ru-RU" sz="24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260_506x2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14290"/>
            <a:ext cx="75009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Вокруг Солнца вращается  много небесных тел: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8 больших планет,  карликовые планеты, более 60 спутников и </a:t>
            </a:r>
            <a:r>
              <a:rPr lang="ru-RU" sz="2400" b="1" i="1" dirty="0" err="1" smtClean="0">
                <a:solidFill>
                  <a:schemeClr val="accent6">
                    <a:lumMod val="75000"/>
                  </a:schemeClr>
                </a:solidFill>
              </a:rPr>
              <a:t>бесчиленные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астероиды и кометы.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Все вместе они образуют Солнечную систему.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Все планеты вращаются по своим дорожкам –                      орбитам.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02678491_space__001606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7752" y="0"/>
            <a:ext cx="4286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Солнечная система мчится через галактику </a:t>
            </a: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со скоростью 95 тысяч км/ч.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meditation-portal.com/wp-content/uploads/2010/10/space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7201"/>
            <a:ext cx="9753600" cy="7315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-428652"/>
            <a:ext cx="47863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endParaRPr lang="ru-RU" sz="2400" b="1" i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МЕРКУРИЙ –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самая маленькая планета Солнечной системы.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Его орбита тоже невелика, поэтому он успевает обернуться вокруг Солнца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за 88 земных дней. Зато день и ночь здесь длятся 176 земных суток. За это время на планете проходит 2 года.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Воздуха вокруг Меркурия почти нет, поэтому днём здесь очень жарко, а ночью - холодно</a:t>
            </a:r>
            <a:endParaRPr lang="ru-RU" sz="2400" b="1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не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43570" y="0"/>
            <a:ext cx="350043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ВЕНЕРА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размерам и по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оению Венера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похож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 на Землю.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Только на В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енере жить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нельзя. Рас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каленная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атмосфер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 здесь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состоит из яд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овитых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газов, а беспро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светные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облака – из ки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слоты.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Венере С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олнце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встает на З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ападе и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садится на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востоке.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derstvo_v_kosm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0"/>
            <a:ext cx="7429520" cy="58578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4572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rgbClr val="FF9933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9933"/>
                </a:solidFill>
              </a:rPr>
              <a:t>ЗЕМЛЯ</a:t>
            </a:r>
          </a:p>
          <a:p>
            <a:pPr algn="ctr"/>
            <a:r>
              <a:rPr lang="ru-RU" sz="2400" b="1" i="1" dirty="0" smtClean="0">
                <a:solidFill>
                  <a:srgbClr val="FF9933"/>
                </a:solidFill>
              </a:rPr>
              <a:t>Из космоса Земля выглядит как голубой шар. </a:t>
            </a:r>
          </a:p>
          <a:p>
            <a:pPr algn="ctr"/>
            <a:r>
              <a:rPr lang="ru-RU" sz="2400" b="1" i="1" dirty="0" smtClean="0">
                <a:solidFill>
                  <a:srgbClr val="FF9933"/>
                </a:solidFill>
              </a:rPr>
              <a:t>Ведь в Солнечной системе только на нашей планете </a:t>
            </a:r>
          </a:p>
          <a:p>
            <a:pPr algn="ctr"/>
            <a:r>
              <a:rPr lang="ru-RU" sz="2400" b="1" i="1" dirty="0" smtClean="0">
                <a:solidFill>
                  <a:srgbClr val="FF9933"/>
                </a:solidFill>
              </a:rPr>
              <a:t>есть жидкая вода. А в воздушной оболочке – атмосфере – много кислорода. Атмосфера защищает Землю от горячих солнечных лучей. Земля расположилась на выгодном расстоянии от Солнца – в «зоне жизни». Именно нашей планете Солнце даёт необходимое для жизни количество света и тепла.</a:t>
            </a:r>
            <a:endParaRPr lang="ru-RU" sz="2400" b="1" i="1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1130</Words>
  <Application>Microsoft Office PowerPoint</Application>
  <PresentationFormat>Экран (4:3)</PresentationFormat>
  <Paragraphs>132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космос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</dc:title>
  <dc:creator>Администратор</dc:creator>
  <cp:lastModifiedBy>Учитель</cp:lastModifiedBy>
  <cp:revision>49</cp:revision>
  <dcterms:created xsi:type="dcterms:W3CDTF">2013-02-16T15:21:09Z</dcterms:created>
  <dcterms:modified xsi:type="dcterms:W3CDTF">2013-04-05T07:34:47Z</dcterms:modified>
</cp:coreProperties>
</file>