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9" r:id="rId4"/>
    <p:sldId id="265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ee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339752" y="2636912"/>
            <a:ext cx="6804248" cy="422108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КАК ПОЯВЛЯЕТСЯ МЁД ?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20072" y="2708920"/>
            <a:ext cx="3779912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 ученика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«Б»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класса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«СОШ </a:t>
            </a:r>
            <a:r>
              <a:rPr kumimoji="0" lang="ru-RU" sz="2000" b="1" i="0" u="none" strike="noStrike" kern="1200" cap="none" spc="0" normalizeH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</a:t>
            </a:r>
            <a:r>
              <a:rPr kumimoji="0" lang="ru-RU" sz="2000" b="1" i="0" u="none" strike="noStrike" kern="1200" cap="none" spc="0" normalizeH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11»</a:t>
            </a: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b="1" baseline="0" dirty="0" smtClean="0">
                <a:solidFill>
                  <a:schemeClr val="bg2"/>
                </a:solidFill>
              </a:rPr>
              <a:t>ПОПОВА НИКИТЫ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3928" y="1700808"/>
            <a:ext cx="3888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dirty="0" smtClean="0"/>
              <a:t>Медоносные пчелы предварительно делают восковые соты в укромных уголках, например в дуплах деревьев.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4869160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каждом улье живет от 20 до 60 тысяч пчел. </a:t>
            </a:r>
            <a:endParaRPr lang="ru-RU" dirty="0"/>
          </a:p>
        </p:txBody>
      </p:sp>
      <p:pic>
        <p:nvPicPr>
          <p:cNvPr id="8" name="Рисунок 7" descr="dup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16832"/>
            <a:ext cx="3096344" cy="22000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1920" y="38610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Однако, пчелы могут жить и в специальных ульях, которые строят для них пчеловоды.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Мед</a:t>
            </a:r>
            <a:r>
              <a:rPr lang="ru-RU" dirty="0" smtClean="0"/>
              <a:t>, который мы покупаем в магазинах — продукт, производимый пчелами . </a:t>
            </a:r>
          </a:p>
        </p:txBody>
      </p:sp>
      <p:pic>
        <p:nvPicPr>
          <p:cNvPr id="12" name="Рисунок 11" descr="uley-240x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365104"/>
            <a:ext cx="3117252" cy="2132856"/>
          </a:xfrm>
          <a:prstGeom prst="rect">
            <a:avLst/>
          </a:prstGeom>
        </p:spPr>
      </p:pic>
      <p:pic>
        <p:nvPicPr>
          <p:cNvPr id="13" name="Рисунок 12" descr="0_194_d918ce07_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2320" y="5157192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980728"/>
            <a:ext cx="41044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Создание мёда - трудоёмкий процесс.</a:t>
            </a:r>
          </a:p>
          <a:p>
            <a:r>
              <a:rPr lang="ru-RU" dirty="0" smtClean="0"/>
              <a:t>Чтобы было понятнее, попробуем разделить его на несколько этапов:</a:t>
            </a:r>
            <a:br>
              <a:rPr lang="ru-RU" dirty="0" smtClean="0"/>
            </a:br>
            <a:r>
              <a:rPr lang="ru-RU" b="1" dirty="0" smtClean="0"/>
              <a:t>1)</a:t>
            </a:r>
            <a:r>
              <a:rPr lang="ru-RU" dirty="0" smtClean="0"/>
              <a:t> Некоторые полевые пчелы  — служат разведчиками. Разведчики разыскивают в поле источники пищи (цветочную пыльцу и нектар). Когда они находят подходящие цветы, то возвращаются в улей. В улье разведчики исполняют сложный танец, который указывает полевым пчелам направление и расстояние до медоносного участка.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80526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Мед делается из сладкой жидкости цветка, которая называется нектар.</a:t>
            </a:r>
          </a:p>
        </p:txBody>
      </p:sp>
      <p:pic>
        <p:nvPicPr>
          <p:cNvPr id="9" name="Рисунок 8" descr="Honey%20Bee%20(Apis%20mellifera)%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340768"/>
            <a:ext cx="4138483" cy="3327965"/>
          </a:xfrm>
          <a:prstGeom prst="rect">
            <a:avLst/>
          </a:prstGeom>
        </p:spPr>
      </p:pic>
      <p:pic>
        <p:nvPicPr>
          <p:cNvPr id="10" name="Рисунок 9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229200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68760"/>
            <a:ext cx="38884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2)</a:t>
            </a:r>
            <a:r>
              <a:rPr lang="ru-RU" dirty="0" smtClean="0"/>
              <a:t>Полевые п</a:t>
            </a:r>
            <a:r>
              <a:rPr lang="ru-RU" u="sng" dirty="0" smtClean="0"/>
              <a:t>чёлы приносят нектар в улей и выливают в соты </a:t>
            </a:r>
          </a:p>
          <a:p>
            <a:r>
              <a:rPr lang="ru-RU" dirty="0" smtClean="0"/>
              <a:t>Нектар из цветов пчелы высасывают длинным свернутым в трубочку языком. </a:t>
            </a:r>
            <a:r>
              <a:rPr lang="ru-RU" b="1" dirty="0" smtClean="0"/>
              <a:t>У пчел два желудка — один для собственного питания, второй для хранения нектара.</a:t>
            </a:r>
            <a:r>
              <a:rPr lang="ru-RU" dirty="0" smtClean="0"/>
              <a:t> Во втором желудке пчелы приносят нектар в улей. Чтобы наполнить нектарный желудок, пчела должна облететь 1000-1500 цветков.  К моменту возвращения в улей пчела полностью загружена сладким нектаром.</a:t>
            </a:r>
          </a:p>
        </p:txBody>
      </p:sp>
      <p:pic>
        <p:nvPicPr>
          <p:cNvPr id="5" name="Рисунок 4" descr="1252999681_pcheli-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556792"/>
            <a:ext cx="4416491" cy="3312368"/>
          </a:xfrm>
          <a:prstGeom prst="rect">
            <a:avLst/>
          </a:prstGeom>
        </p:spPr>
      </p:pic>
      <p:pic>
        <p:nvPicPr>
          <p:cNvPr id="6" name="Рисунок 5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229200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268760"/>
            <a:ext cx="29523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3)</a:t>
            </a:r>
            <a:r>
              <a:rPr lang="ru-RU" dirty="0" smtClean="0"/>
              <a:t> Вода из нектара медленно испаряется и образуется густой сироп. Чтобы ускорить высыхание нектара, пчелы обдувают его с помощью крыльев, используя их как вентилятор. Таким образом они «выпаривают» лишнюю воду из нектара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0_be0c8_de4732b4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268760"/>
            <a:ext cx="4536504" cy="3374380"/>
          </a:xfrm>
          <a:prstGeom prst="rect">
            <a:avLst/>
          </a:prstGeom>
        </p:spPr>
      </p:pic>
      <p:pic>
        <p:nvPicPr>
          <p:cNvPr id="9" name="Рисунок 8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5157192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052736"/>
            <a:ext cx="4176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4)</a:t>
            </a:r>
            <a:r>
              <a:rPr lang="ru-RU" dirty="0" smtClean="0"/>
              <a:t> Дальше начинается </a:t>
            </a:r>
            <a:r>
              <a:rPr lang="ru-RU" u="sng" dirty="0" smtClean="0"/>
              <a:t>самый таинственный и пока неразгаданный до конца этап приготовления мёда. </a:t>
            </a:r>
            <a:r>
              <a:rPr lang="ru-RU" dirty="0" smtClean="0"/>
              <a:t>Пчела-приёмщица собираёт мёд из ячеек и некоторое время хранит в своём желудочке. Через некоторое время она извлекает из желудка сладкую жидкость, глотает её, снова извлекает и так далее. Удивительно, но эта процедура может продолжаться до 240 раз.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1571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5)</a:t>
            </a:r>
            <a:r>
              <a:rPr lang="ru-RU" dirty="0" smtClean="0"/>
              <a:t>Ячейки с медом пчелы запечатывают воском. Белый воск хлопьями выделяется из желез пчелы.</a:t>
            </a:r>
          </a:p>
        </p:txBody>
      </p:sp>
      <p:pic>
        <p:nvPicPr>
          <p:cNvPr id="5" name="Рисунок 4" descr="museum_of_med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67" y="1412776"/>
            <a:ext cx="4224469" cy="3168352"/>
          </a:xfrm>
          <a:prstGeom prst="rect">
            <a:avLst/>
          </a:prstGeom>
        </p:spPr>
      </p:pic>
      <p:pic>
        <p:nvPicPr>
          <p:cNvPr id="6" name="Рисунок 5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229200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412776"/>
            <a:ext cx="38884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Готовый мед хранится про запас и используется в пищу.</a:t>
            </a:r>
            <a:r>
              <a:rPr lang="ru-RU" dirty="0" smtClean="0"/>
              <a:t> В течение года колония пчел съедает от 60 до 100 килограммов меда. Естественно, пчелы заготовляют мед для себя. Но запах, и вкус меда манит к себе массу животных — от медведей и кабанов до муравьев. У человека тоже есть сильное желание полакомиться медом, намазав его на кусок хлеба или подмешав его в горячий чай. </a:t>
            </a:r>
            <a:endParaRPr lang="ru-RU" dirty="0"/>
          </a:p>
        </p:txBody>
      </p:sp>
      <p:pic>
        <p:nvPicPr>
          <p:cNvPr id="5" name="Рисунок 4" descr="6(10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052736"/>
            <a:ext cx="3383381" cy="4104456"/>
          </a:xfrm>
          <a:prstGeom prst="rect">
            <a:avLst/>
          </a:prstGeom>
        </p:spPr>
      </p:pic>
      <p:pic>
        <p:nvPicPr>
          <p:cNvPr id="6" name="Рисунок 5" descr="0_194_d918ce07_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229200"/>
            <a:ext cx="13811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179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Учитель</cp:lastModifiedBy>
  <cp:revision>19</cp:revision>
  <dcterms:created xsi:type="dcterms:W3CDTF">2013-02-13T15:29:03Z</dcterms:created>
  <dcterms:modified xsi:type="dcterms:W3CDTF">2013-02-14T04:37:54Z</dcterms:modified>
</cp:coreProperties>
</file>