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03" autoAdjust="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6%D0%B8%D0%B7%D0%BD%D0%B5%D0%BD%D0%BD%D1%8B%D0%B9_%D1%86%D0%B8%D0%BA%D0%BB_(%D0%B1%D0%B8%D0%BE%D0%BB%D0%BE%D0%B3%D0%B8%D1%8F)" TargetMode="External"/><Relationship Id="rId7" Type="http://schemas.openxmlformats.org/officeDocument/2006/relationships/hyperlink" Target="http://ru.wikipedia.org/wiki/%D0%A1%D0%BF%D0%BE%D1%80%D1%8B" TargetMode="External"/><Relationship Id="rId2" Type="http://schemas.openxmlformats.org/officeDocument/2006/relationships/hyperlink" Target="http://ru.wikipedia.org/wiki/%D0%9F%D0%BB%D0%BE%D0%B8%D0%B4%D0%BD%D0%BE%D1%81%D1%82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8%D0%B3%D0%BE%D1%82%D0%B0" TargetMode="External"/><Relationship Id="rId5" Type="http://schemas.openxmlformats.org/officeDocument/2006/relationships/hyperlink" Target="http://ru.wikipedia.org/wiki/%D0%92%D0%BE%D0%B4%D0%BE%D1%80%D0%BE%D1%81%D0%BB%D0%B8" TargetMode="External"/><Relationship Id="rId4" Type="http://schemas.openxmlformats.org/officeDocument/2006/relationships/hyperlink" Target="http://ru.wikipedia.org/wiki/%D0%A0%D0%B0%D1%81%D1%82%D0%B5%D0%BD%D0%B8%D0%B5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80920" cy="2016224"/>
          </a:xfrm>
        </p:spPr>
        <p:txBody>
          <a:bodyPr>
            <a:prstTxWarp prst="textCanDown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Папоротниковидные растения.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94364" y="5996580"/>
            <a:ext cx="6649636" cy="8614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Тема : Плауны . Хвощи . Папоротники .</a:t>
            </a:r>
          </a:p>
          <a:p>
            <a:r>
              <a:rPr lang="ru-RU" dirty="0" smtClean="0"/>
              <a:t>Подготовила </a:t>
            </a:r>
            <a:r>
              <a:rPr lang="ru-RU" dirty="0" err="1" smtClean="0"/>
              <a:t>Исмагулова</a:t>
            </a:r>
            <a:r>
              <a:rPr lang="ru-RU" dirty="0" smtClean="0"/>
              <a:t> Жасмина </a:t>
            </a:r>
            <a:r>
              <a:rPr lang="ru-RU" dirty="0" err="1" smtClean="0"/>
              <a:t>Ерсаиновна</a:t>
            </a:r>
            <a:r>
              <a:rPr lang="ru-RU" dirty="0" smtClean="0"/>
              <a:t> .</a:t>
            </a:r>
          </a:p>
          <a:p>
            <a:endParaRPr lang="ru-RU" dirty="0"/>
          </a:p>
        </p:txBody>
      </p:sp>
      <p:pic>
        <p:nvPicPr>
          <p:cNvPr id="2051" name="Picture 3" descr="C:\Users\zhasmin\Desktop\красивый папоротни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92958"/>
            <a:ext cx="8352928" cy="412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645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то же такое папоротниковые растения?</a:t>
            </a:r>
            <a:endParaRPr lang="ru-RU" dirty="0">
              <a:ln w="31550" cmpd="sng">
                <a:solidFill>
                  <a:srgbClr val="FFFF00"/>
                </a:solidFill>
                <a:prstDash val="solid"/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16832"/>
            <a:ext cx="7125112" cy="4483485"/>
          </a:xfrm>
        </p:spPr>
        <p:txBody>
          <a:bodyPr>
            <a:noAutofit/>
          </a:bodyPr>
          <a:lstStyle/>
          <a:p>
            <a:r>
              <a:rPr lang="ru-RU" dirty="0">
                <a:latin typeface="Comic Sans MS" pitchFamily="66" charset="0"/>
              </a:rPr>
              <a:t>О</a:t>
            </a:r>
            <a:r>
              <a:rPr lang="ru-RU" dirty="0" smtClean="0">
                <a:latin typeface="Comic Sans MS" pitchFamily="66" charset="0"/>
              </a:rPr>
              <a:t>дна </a:t>
            </a:r>
            <a:r>
              <a:rPr lang="ru-RU" dirty="0">
                <a:latin typeface="Comic Sans MS" pitchFamily="66" charset="0"/>
              </a:rPr>
              <a:t>из важнейших групп зеленых растений, обычно характеризующихся крупными перистыми листьями (вайями), спирально свернутыми в почках, и низкими, часто подземными стеблями; только у некоторых тропических папоротников стебли высокие, и по облику эти виды напоминают деревья. От моховидных папоротниковидные, как и прочие "высшие растения" (саговниковые, хвойные, цветковые и др.), отличаются присутствием специализированной сосудистой ткани, доставляющей воду и питательные вещества ко всем органам, поэтому их корни, стебли и листья по определению считаются "настоящими". Однако ни цветков, ни семян папоротниковидные не образуют и размножаются спорами, обычно формирующимися на нижней стороне </a:t>
            </a:r>
            <a:r>
              <a:rPr lang="ru-RU" dirty="0" err="1">
                <a:latin typeface="Comic Sans MS" pitchFamily="66" charset="0"/>
              </a:rPr>
              <a:t>вай</a:t>
            </a:r>
            <a:r>
              <a:rPr lang="ru-RU" dirty="0">
                <a:latin typeface="Comic Sans MS" pitchFamily="66" charset="0"/>
              </a:rPr>
              <a:t>. К папоротниковидным относятся примерно 9000 современных </a:t>
            </a:r>
            <a:r>
              <a:rPr lang="ru-RU" dirty="0" smtClean="0">
                <a:latin typeface="Comic Sans MS" pitchFamily="66" charset="0"/>
              </a:rPr>
              <a:t>видов.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99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768752" cy="924475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Характеристика.                          </a:t>
            </a:r>
            <a:endParaRPr lang="ru-RU" dirty="0"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6"/>
            <a:ext cx="7125112" cy="518457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Папоротники распространены очень широко, фактически по всему земному шару, и встречаются в самых различных местообитаниях, начиная с пустынь и заканчивая болотами, озерами, рисовыми полями и солоноватыми водами. Полный жизненный цикл папоротников складывается из двух фаз – фазы гаметофита и фазы спорофита. Когда говорят о папоротниках, то имеют в виду прежде всего спорофит. Как и у большинства высших растений (за исключением Моховидных), спорофит папоротников является доминирующей фазой в их жизненном цикле.</a:t>
            </a:r>
            <a:br>
              <a:rPr lang="ru-RU" dirty="0"/>
            </a:b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b="1" dirty="0">
                <a:solidFill>
                  <a:srgbClr val="FF0000"/>
                </a:solidFill>
              </a:rPr>
              <a:t>Спорофит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— </a:t>
            </a:r>
            <a:r>
              <a:rPr lang="ru-RU" dirty="0">
                <a:solidFill>
                  <a:schemeClr val="tx1"/>
                </a:solidFill>
                <a:hlinkClick r:id="rId2" tooltip="Плоидность"/>
              </a:rPr>
              <a:t>диплоидная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/>
              <a:t>многоклеточная фаза в </a:t>
            </a:r>
            <a:r>
              <a:rPr lang="ru-RU" dirty="0">
                <a:hlinkClick r:id="rId3" tooltip="Жизненный цикл (биология)"/>
              </a:rPr>
              <a:t>жизненном цикле</a:t>
            </a:r>
            <a:r>
              <a:rPr lang="ru-RU" dirty="0"/>
              <a:t> </a:t>
            </a:r>
            <a:r>
              <a:rPr lang="ru-RU" dirty="0">
                <a:hlinkClick r:id="rId4" tooltip="Растение"/>
              </a:rPr>
              <a:t>растений</a:t>
            </a:r>
            <a:r>
              <a:rPr lang="ru-RU" dirty="0"/>
              <a:t> и </a:t>
            </a:r>
            <a:r>
              <a:rPr lang="ru-RU" dirty="0">
                <a:hlinkClick r:id="rId5" tooltip="Водоросли"/>
              </a:rPr>
              <a:t>водорослей</a:t>
            </a:r>
            <a:r>
              <a:rPr lang="ru-RU" dirty="0"/>
              <a:t>, развивающаяся из оплодотворенной яйцеклетки или </a:t>
            </a:r>
            <a:r>
              <a:rPr lang="ru-RU" dirty="0">
                <a:hlinkClick r:id="rId6" tooltip="Зигота"/>
              </a:rPr>
              <a:t>зиготы</a:t>
            </a:r>
            <a:r>
              <a:rPr lang="ru-RU" dirty="0"/>
              <a:t> и производящая </a:t>
            </a:r>
            <a:r>
              <a:rPr lang="ru-RU" dirty="0">
                <a:hlinkClick r:id="rId7" tooltip="Споры"/>
              </a:rPr>
              <a:t>споры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1020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125113" cy="924475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Палеоботаника.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Палеоботаника.</a:t>
            </a:r>
            <a:r>
              <a:rPr lang="ru-RU" dirty="0"/>
              <a:t> Папоротниковидные - одни из древнейших наземных растений. Они известны с палеозойской эры (</a:t>
            </a:r>
            <a:r>
              <a:rPr lang="ru-RU" dirty="0" err="1"/>
              <a:t>ок</a:t>
            </a:r>
            <a:r>
              <a:rPr lang="ru-RU" dirty="0"/>
              <a:t>. 350 млн. лет назад) и были особенно обильно представлены в каменноугольном периоде (остатки живших в то время папоротниковидных образовали залежи каменного угля). Самые примитивные семейства этой группы полностью вымерли, и судить о них можно только по окаменелостям. Древние семейства </a:t>
            </a:r>
            <a:r>
              <a:rPr lang="ru-RU" dirty="0" err="1"/>
              <a:t>осмундовых</a:t>
            </a:r>
            <a:r>
              <a:rPr lang="ru-RU" dirty="0"/>
              <a:t> (</a:t>
            </a:r>
            <a:r>
              <a:rPr lang="ru-RU" dirty="0" err="1"/>
              <a:t>Osmundaceae</a:t>
            </a:r>
            <a:r>
              <a:rPr lang="ru-RU" dirty="0"/>
              <a:t>) и </a:t>
            </a:r>
            <a:r>
              <a:rPr lang="ru-RU" dirty="0" err="1"/>
              <a:t>мараттиевых</a:t>
            </a:r>
            <a:r>
              <a:rPr lang="ru-RU" dirty="0"/>
              <a:t> (</a:t>
            </a:r>
            <a:r>
              <a:rPr lang="ru-RU" dirty="0" err="1"/>
              <a:t>Marattiaceae</a:t>
            </a:r>
            <a:r>
              <a:rPr lang="ru-RU" dirty="0"/>
              <a:t>) сейчас представлены очень немногими видами. Все прочие современные семейства появились не раньше середины мезозоя (</a:t>
            </a:r>
            <a:r>
              <a:rPr lang="ru-RU" dirty="0" err="1"/>
              <a:t>ок</a:t>
            </a:r>
            <a:r>
              <a:rPr lang="ru-RU" dirty="0"/>
              <a:t>. 150 млн. лет назад), и число видов в них с тех пор уменьшилось, если не считать семейства </a:t>
            </a:r>
            <a:r>
              <a:rPr lang="ru-RU" dirty="0" err="1"/>
              <a:t>многоножковых</a:t>
            </a:r>
            <a:r>
              <a:rPr lang="ru-RU" dirty="0"/>
              <a:t> (</a:t>
            </a:r>
            <a:r>
              <a:rPr lang="ru-RU" dirty="0" err="1"/>
              <a:t>Polypodiaceae</a:t>
            </a:r>
            <a:r>
              <a:rPr lang="ru-RU" dirty="0"/>
              <a:t>), объединяющего самые обычные из ныне живущих папоротников.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49888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Экология.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Экология.</a:t>
            </a:r>
            <a:r>
              <a:rPr lang="ru-RU" dirty="0"/>
              <a:t> Большинство папоротников умеренной зоны предпочитают сырые, прохладные, тенистые леса с обильной листовой подстилкой или обращенные к северу склоны глубоких оврагов с просачивающимися подземными водами. Некоторые виды (кальцефилы) приурочены к известняковым субстратам, другие (</a:t>
            </a:r>
            <a:r>
              <a:rPr lang="ru-RU" dirty="0" err="1"/>
              <a:t>ацидофилы</a:t>
            </a:r>
            <a:r>
              <a:rPr lang="ru-RU" dirty="0"/>
              <a:t>) лучше всего растут на кислой почве. В тропиках встречаются эпифиты, т.е. папоротники, поселяющиеся на ветвях деревьев. Виды с листьями, покрытыми воском, густыми волосками или перекрывающимися чешуйками, встречаются на сухих каменистых склонах, каменных стенах и даже в пустынях. Другая крайность - папоротники с пленчатыми листьями, состоящими из одного слоя клеток; отсутствие приспособлений, препятствующих потере воды, ограничивает их распространение местами, постоянно окутанными туманом или увлажняемыми брызгами водопадов. </a:t>
            </a:r>
          </a:p>
        </p:txBody>
      </p:sp>
    </p:spTree>
    <p:extLst>
      <p:ext uri="{BB962C8B-B14F-4D97-AF65-F5344CB8AC3E}">
        <p14:creationId xmlns:p14="http://schemas.microsoft.com/office/powerpoint/2010/main" xmlns="" val="420076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1600199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Представители Папоротниковидных растений.</a:t>
            </a:r>
            <a:endParaRPr lang="ru-RU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988840"/>
            <a:ext cx="2952328" cy="4084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zhasmin\Desktop\selaginella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8621" y="1988840"/>
            <a:ext cx="2653258" cy="4081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hasmin\Desktop\5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3374" y="1959178"/>
            <a:ext cx="2835940" cy="412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6178956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Нефролепис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6178956"/>
            <a:ext cx="14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Адиантум.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5513" y="623935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Селагинелла.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05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125113" cy="1411559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обитают папоротниковидные растения.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Папоротниковидные встречаются от Северного полярного круга до экваториальных джунглей. Богаче всего этими растениями дождевые тропические леса. Например, на острове Ямайка известно </a:t>
            </a:r>
            <a:r>
              <a:rPr lang="ru-RU" dirty="0" err="1"/>
              <a:t>ок</a:t>
            </a:r>
            <a:r>
              <a:rPr lang="ru-RU" dirty="0"/>
              <a:t>. 500 видов папоротников; к северу их число убывает. В США папоротниковидных больше всего на юге-востоке. Здесь в полосе от 1800 м над уровнем моря до субтропических приморских низменностей Флориды насчитывается примерно 150 местных видов папоротников. Предки некоторых из них выжили в горах </a:t>
            </a:r>
            <a:r>
              <a:rPr lang="ru-RU" dirty="0" err="1"/>
              <a:t>Блу-Ридж</a:t>
            </a:r>
            <a:r>
              <a:rPr lang="ru-RU" dirty="0"/>
              <a:t>, когда большая часть юго-востока Северной Америки была затоплена морем; предки других попали в этот регион из тропиков по сухопутному мосту, существовавшему некогда между Флоридой и Карибскими островами.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03951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125113" cy="924475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Хозяйственное значение.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Хозяйственное значение.</a:t>
            </a:r>
            <a:r>
              <a:rPr lang="ru-RU" dirty="0"/>
              <a:t> Роль папоротниковидных в жизни человека невелика. Различные формы </a:t>
            </a:r>
            <a:r>
              <a:rPr lang="ru-RU" dirty="0" err="1"/>
              <a:t>нефролеписа</a:t>
            </a:r>
            <a:r>
              <a:rPr lang="ru-RU" dirty="0"/>
              <a:t> - обычные комнатные декоративные растения. Вайи некоторых щитовников (например, </a:t>
            </a:r>
            <a:r>
              <a:rPr lang="ru-RU" dirty="0" err="1"/>
              <a:t>Dryopteris</a:t>
            </a:r>
            <a:r>
              <a:rPr lang="ru-RU" dirty="0"/>
              <a:t> </a:t>
            </a:r>
            <a:r>
              <a:rPr lang="ru-RU" dirty="0" err="1"/>
              <a:t>intermedia</a:t>
            </a:r>
            <a:r>
              <a:rPr lang="ru-RU" dirty="0"/>
              <a:t>) широко используются как зеленый компонент флористических композиций. Орхидеи часто выращивают в особом "торфе" из густо переплетенных тонких корней </a:t>
            </a:r>
            <a:r>
              <a:rPr lang="ru-RU" dirty="0" err="1"/>
              <a:t>чистоуста</a:t>
            </a:r>
            <a:r>
              <a:rPr lang="ru-RU" dirty="0"/>
              <a:t>. Стволы древовидных папоротников служат в тропиках строительным материалом, а на Гавайях их крахмалистую сердцевину используют в пищу.</a:t>
            </a:r>
          </a:p>
        </p:txBody>
      </p:sp>
    </p:spTree>
    <p:extLst>
      <p:ext uri="{BB962C8B-B14F-4D97-AF65-F5344CB8AC3E}">
        <p14:creationId xmlns:p14="http://schemas.microsoft.com/office/powerpoint/2010/main" xmlns="" val="48424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72</TotalTime>
  <Words>361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Папоротниковидные растения.</vt:lpstr>
      <vt:lpstr>Что же такое папоротниковые растения?</vt:lpstr>
      <vt:lpstr> Характеристика.                          </vt:lpstr>
      <vt:lpstr>        Палеоботаника.</vt:lpstr>
      <vt:lpstr>               Экология.</vt:lpstr>
      <vt:lpstr>Представители Папоротниковидных растений.</vt:lpstr>
      <vt:lpstr>Где обитают папоротниковидные растения.</vt:lpstr>
      <vt:lpstr>Хозяйственное значение.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Папоротниковидные растения.</dc:title>
  <dc:creator>zhasmin</dc:creator>
  <cp:lastModifiedBy>учитель</cp:lastModifiedBy>
  <cp:revision>7</cp:revision>
  <dcterms:created xsi:type="dcterms:W3CDTF">2013-04-04T16:43:24Z</dcterms:created>
  <dcterms:modified xsi:type="dcterms:W3CDTF">2013-04-05T08:50:04Z</dcterms:modified>
</cp:coreProperties>
</file>