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814D-58D6-4CEF-93E5-AFABE45A411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299C-0F2E-43CC-9039-3F1759344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814D-58D6-4CEF-93E5-AFABE45A411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299C-0F2E-43CC-9039-3F1759344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814D-58D6-4CEF-93E5-AFABE45A411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299C-0F2E-43CC-9039-3F1759344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814D-58D6-4CEF-93E5-AFABE45A411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299C-0F2E-43CC-9039-3F1759344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814D-58D6-4CEF-93E5-AFABE45A411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299C-0F2E-43CC-9039-3F1759344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814D-58D6-4CEF-93E5-AFABE45A411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299C-0F2E-43CC-9039-3F1759344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814D-58D6-4CEF-93E5-AFABE45A411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299C-0F2E-43CC-9039-3F1759344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814D-58D6-4CEF-93E5-AFABE45A411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299C-0F2E-43CC-9039-3F1759344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814D-58D6-4CEF-93E5-AFABE45A411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299C-0F2E-43CC-9039-3F1759344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814D-58D6-4CEF-93E5-AFABE45A411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299C-0F2E-43CC-9039-3F1759344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814D-58D6-4CEF-93E5-AFABE45A411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299C-0F2E-43CC-9039-3F1759344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3814D-58D6-4CEF-93E5-AFABE45A411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1299C-0F2E-43CC-9039-3F1759344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timacad.ru/faculty/chem/agrchem/rostok.jpg" TargetMode="Externa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freedom.erclans.ru/downloads/Rostok2.jpg" TargetMode="Externa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g15.nnm.ru/f/8/d/1/f/d371e911d9c0b4a329e9ac3d907.jpg" TargetMode="Externa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copypast.ru/uploads/posts/1259091723_5.jpg" TargetMode="Externa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paraklesis.com/an_observation/wp-content/uploads/2010/06/new-plant.jpg" TargetMode="Externa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 газонам не ходить!</a:t>
            </a:r>
            <a:endParaRPr lang="ru-RU" dirty="0"/>
          </a:p>
        </p:txBody>
      </p:sp>
      <p:pic>
        <p:nvPicPr>
          <p:cNvPr id="1026" name="Picture 2" descr="C:\Users\user\Desktop\мама картинки животных\iCAKLD3U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273" y="1600200"/>
            <a:ext cx="5657454" cy="4525963"/>
          </a:xfrm>
          <a:prstGeom prst="rect">
            <a:avLst/>
          </a:prstGeom>
          <a:noFill/>
        </p:spPr>
      </p:pic>
    </p:spTree>
  </p:cSld>
  <p:clrMapOvr>
    <a:masterClrMapping/>
  </p:clrMapOvr>
  <p:transition advTm="9333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Она появляется на свет…</a:t>
            </a:r>
            <a:endParaRPr lang="ru-RU" sz="3600" dirty="0"/>
          </a:p>
        </p:txBody>
      </p:sp>
      <p:pic>
        <p:nvPicPr>
          <p:cNvPr id="10244" name="Picture 4" descr="Картинка 4 из 60128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733" r="1733"/>
          <a:stretch>
            <a:fillRect/>
          </a:stretch>
        </p:blipFill>
        <p:spPr bwMode="auto">
          <a:xfrm>
            <a:off x="1714500" y="642938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  <p:transition advTm="6075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Хорошо, когда рядом есть еще травинки.</a:t>
            </a:r>
            <a:endParaRPr lang="ru-RU" sz="3200" dirty="0"/>
          </a:p>
        </p:txBody>
      </p:sp>
      <p:pic>
        <p:nvPicPr>
          <p:cNvPr id="23554" name="Picture 2" descr="Картинка 9 из 60128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21875" b="21875"/>
          <a:stretch>
            <a:fillRect/>
          </a:stretch>
        </p:blipFill>
        <p:spPr bwMode="auto">
          <a:xfrm>
            <a:off x="1857356" y="714356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  <p:transition advTm="6636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Тяжело, если придется жить одной.</a:t>
            </a:r>
            <a:endParaRPr lang="ru-RU" sz="3600" dirty="0"/>
          </a:p>
        </p:txBody>
      </p:sp>
      <p:pic>
        <p:nvPicPr>
          <p:cNvPr id="24578" name="Picture 2" descr="Картинка 3 из 60128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8333" r="8333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advTm="594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Хочется, чтобы добрые руки человека берегли тебя.</a:t>
            </a:r>
            <a:endParaRPr lang="ru-RU" sz="3200" dirty="0"/>
          </a:p>
        </p:txBody>
      </p:sp>
      <p:pic>
        <p:nvPicPr>
          <p:cNvPr id="25602" name="Picture 2" descr="Картинка 15 из 60128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2929" b="292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advTm="6095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sz="3200" dirty="0" smtClean="0"/>
              <a:t>И тогда жизнь будет счастливой!</a:t>
            </a:r>
            <a:endParaRPr lang="ru-RU" sz="3200" dirty="0"/>
          </a:p>
        </p:txBody>
      </p:sp>
      <p:pic>
        <p:nvPicPr>
          <p:cNvPr id="26626" name="Picture 2" descr="C:\Users\user\Desktop\мама картинки животных\ba5304c8ed7a9222d40dd5cbd4ad8845[1]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8269" b="18269"/>
          <a:stretch>
            <a:fillRect/>
          </a:stretch>
        </p:blipFill>
        <p:spPr bwMode="auto">
          <a:xfrm>
            <a:off x="1792288" y="612775"/>
            <a:ext cx="5486400" cy="4102110"/>
          </a:xfrm>
          <a:prstGeom prst="rect">
            <a:avLst/>
          </a:prstGeom>
          <a:noFill/>
        </p:spPr>
      </p:pic>
    </p:spTree>
  </p:cSld>
  <p:clrMapOvr>
    <a:masterClrMapping/>
  </p:clrMapOvr>
  <p:transition advTm="5944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Послушайте, дети!</a:t>
            </a:r>
            <a:endParaRPr lang="ru-RU" sz="3600" dirty="0"/>
          </a:p>
        </p:txBody>
      </p:sp>
      <p:pic>
        <p:nvPicPr>
          <p:cNvPr id="27656" name="Picture 8" descr="Картинка 67 из 60128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25000" b="25000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advTm="5802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Раздавить травинку – просто.</a:t>
            </a:r>
            <a:br>
              <a:rPr lang="ru-RU" sz="3200" dirty="0" smtClean="0"/>
            </a:br>
            <a:r>
              <a:rPr lang="ru-RU" sz="3200" dirty="0" smtClean="0"/>
              <a:t>Вырастить – нужны года!</a:t>
            </a:r>
            <a:endParaRPr lang="ru-RU" sz="3200" dirty="0"/>
          </a:p>
        </p:txBody>
      </p:sp>
      <p:pic>
        <p:nvPicPr>
          <p:cNvPr id="29698" name="Picture 2" descr="C:\Users\user\Desktop\мама картинки животных\lawn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71612"/>
            <a:ext cx="7429552" cy="4572032"/>
          </a:xfrm>
          <a:prstGeom prst="rect">
            <a:avLst/>
          </a:prstGeom>
          <a:noFill/>
        </p:spPr>
      </p:pic>
    </p:spTree>
  </p:cSld>
  <p:clrMapOvr>
    <a:masterClrMapping/>
  </p:clrMapOvr>
  <p:transition advTm="565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траву мусор не бросай.</a:t>
            </a:r>
            <a:br>
              <a:rPr lang="ru-RU" dirty="0" smtClean="0"/>
            </a:br>
            <a:r>
              <a:rPr lang="ru-RU" dirty="0" smtClean="0"/>
              <a:t>Есть урна для этого. Запоминай!</a:t>
            </a:r>
            <a:endParaRPr lang="ru-RU" dirty="0"/>
          </a:p>
        </p:txBody>
      </p:sp>
      <p:pic>
        <p:nvPicPr>
          <p:cNvPr id="30722" name="Picture 2" descr="C:\Users\user\Desktop\мама картинки животных\58_musor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577166"/>
            <a:ext cx="3411748" cy="4548998"/>
          </a:xfrm>
          <a:prstGeom prst="rect">
            <a:avLst/>
          </a:prstGeom>
          <a:noFill/>
        </p:spPr>
      </p:pic>
    </p:spTree>
  </p:cSld>
  <p:clrMapOvr>
    <a:masterClrMapping/>
  </p:clrMapOvr>
  <p:transition advTm="5714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газон не забегайте!</a:t>
            </a:r>
            <a:br>
              <a:rPr lang="ru-RU" dirty="0" smtClean="0"/>
            </a:br>
            <a:r>
              <a:rPr lang="ru-RU" dirty="0" smtClean="0"/>
              <a:t>На площадке поиграйте!</a:t>
            </a:r>
            <a:endParaRPr lang="ru-RU" dirty="0"/>
          </a:p>
        </p:txBody>
      </p:sp>
      <p:pic>
        <p:nvPicPr>
          <p:cNvPr id="31746" name="Picture 2" descr="C:\Users\user\Desktop\мама картинки животных\250-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01624"/>
            <a:ext cx="6685736" cy="5017437"/>
          </a:xfrm>
          <a:prstGeom prst="rect">
            <a:avLst/>
          </a:prstGeom>
          <a:noFill/>
        </p:spPr>
      </p:pic>
    </p:spTree>
  </p:cSld>
  <p:clrMapOvr>
    <a:masterClrMapping/>
  </p:clrMapOvr>
  <p:transition advTm="6462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Мячик в цветок попадет,</a:t>
            </a:r>
            <a:br>
              <a:rPr lang="ru-RU" dirty="0" smtClean="0"/>
            </a:br>
            <a:r>
              <a:rPr lang="ru-RU" dirty="0" smtClean="0"/>
              <a:t>Красоте конец придет!</a:t>
            </a:r>
            <a:endParaRPr lang="ru-RU" dirty="0"/>
          </a:p>
        </p:txBody>
      </p:sp>
      <p:pic>
        <p:nvPicPr>
          <p:cNvPr id="28674" name="Picture 2" descr="C:\Users\user\Desktop\мама картинки животных\58575948_1272890613_Vasil__pol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920081"/>
            <a:ext cx="5181600" cy="3886200"/>
          </a:xfrm>
          <a:prstGeom prst="rect">
            <a:avLst/>
          </a:prstGeom>
          <a:noFill/>
        </p:spPr>
      </p:pic>
    </p:spTree>
  </p:cSld>
  <p:clrMapOvr>
    <a:masterClrMapping/>
  </p:clrMapOvr>
  <p:transition advTm="540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Каждый появляется в этом мире маленьким-маленьким.</a:t>
            </a:r>
            <a:endParaRPr lang="ru-RU" sz="3200" dirty="0"/>
          </a:p>
        </p:txBody>
      </p:sp>
      <p:pic>
        <p:nvPicPr>
          <p:cNvPr id="2050" name="Picture 2" descr="C:\Users\user\Desktop\мама картинки животных\27_01_3k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2500" b="12500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advTm="6766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Если ты хозяин в школе,</a:t>
            </a:r>
            <a:br>
              <a:rPr lang="ru-RU" dirty="0" smtClean="0"/>
            </a:br>
            <a:r>
              <a:rPr lang="ru-RU" dirty="0" smtClean="0"/>
              <a:t>Береги траву на газоне!</a:t>
            </a:r>
            <a:endParaRPr lang="ru-RU" dirty="0"/>
          </a:p>
        </p:txBody>
      </p:sp>
      <p:pic>
        <p:nvPicPr>
          <p:cNvPr id="32770" name="Picture 2" descr="C:\Users\user\Desktop\мама картинки животных\artlib_gallery-146533-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7645" y="1600200"/>
            <a:ext cx="5568709" cy="4525963"/>
          </a:xfrm>
          <a:prstGeom prst="rect">
            <a:avLst/>
          </a:prstGeom>
          <a:noFill/>
        </p:spPr>
      </p:pic>
    </p:spTree>
  </p:cSld>
  <p:clrMapOvr>
    <a:masterClrMapping/>
  </p:clrMapOvr>
  <p:transition advTm="6052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СПАСИБО!</a:t>
            </a:r>
            <a:endParaRPr lang="ru-RU" dirty="0"/>
          </a:p>
        </p:txBody>
      </p:sp>
      <p:pic>
        <p:nvPicPr>
          <p:cNvPr id="1026" name="Picture 2" descr="C:\Users\user\Desktop\мама картинки животных\iCAKLD3U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273" y="1600200"/>
            <a:ext cx="5657454" cy="4525963"/>
          </a:xfrm>
          <a:prstGeom prst="rect">
            <a:avLst/>
          </a:prstGeom>
          <a:noFill/>
        </p:spPr>
      </p:pic>
    </p:spTree>
  </p:cSld>
  <p:clrMapOvr>
    <a:masterClrMapping/>
  </p:clrMapOvr>
  <p:transition advTm="596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У кого-то есть уже друзья.</a:t>
            </a:r>
            <a:endParaRPr lang="ru-RU" sz="3600" dirty="0"/>
          </a:p>
        </p:txBody>
      </p:sp>
      <p:pic>
        <p:nvPicPr>
          <p:cNvPr id="3075" name="Picture 3" descr="C:\Users\user\Desktop\мама картинки животных\310493_30168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6333" r="16333"/>
          <a:stretch>
            <a:fillRect/>
          </a:stretch>
        </p:blipFill>
        <p:spPr bwMode="auto">
          <a:xfrm>
            <a:off x="1792288" y="612774"/>
            <a:ext cx="5486400" cy="4173547"/>
          </a:xfrm>
          <a:prstGeom prst="rect">
            <a:avLst/>
          </a:prstGeom>
          <a:noFill/>
        </p:spPr>
      </p:pic>
    </p:spTree>
  </p:cSld>
  <p:clrMapOvr>
    <a:masterClrMapping/>
  </p:clrMapOvr>
  <p:transition advTm="567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А кто-то живет один.</a:t>
            </a:r>
            <a:endParaRPr lang="ru-RU" sz="3600" dirty="0"/>
          </a:p>
        </p:txBody>
      </p:sp>
      <p:pic>
        <p:nvPicPr>
          <p:cNvPr id="4098" name="Picture 2" descr="C:\Users\user\Desktop\мама картинки животных\9e60bbab91866cf811b7ce5dcfc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0938" r="1093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advTm="5651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Кому-то живется весело!</a:t>
            </a:r>
            <a:endParaRPr lang="ru-RU" sz="3200" dirty="0"/>
          </a:p>
        </p:txBody>
      </p:sp>
      <p:pic>
        <p:nvPicPr>
          <p:cNvPr id="5123" name="Picture 3" descr="C:\Users\user\Desktop\мама картинки животных\0cecbd7ad2e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2288" y="612774"/>
            <a:ext cx="5486400" cy="4173547"/>
          </a:xfrm>
          <a:prstGeom prst="rect">
            <a:avLst/>
          </a:prstGeom>
          <a:noFill/>
        </p:spPr>
      </p:pic>
    </p:spTree>
  </p:cSld>
  <p:clrMapOvr>
    <a:masterClrMapping/>
  </p:clrMapOvr>
  <p:transition advTm="6293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/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А кто-то убежден, что  жизнь опасна.</a:t>
            </a:r>
            <a:endParaRPr lang="ru-RU" sz="3600" dirty="0"/>
          </a:p>
        </p:txBody>
      </p:sp>
      <p:pic>
        <p:nvPicPr>
          <p:cNvPr id="6146" name="Picture 2" descr="C:\Users\user\Desktop\мама картинки животных\468341e0d98fa292ca27fbda1968a9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42918"/>
            <a:ext cx="6096000" cy="4643470"/>
          </a:xfrm>
          <a:prstGeom prst="rect">
            <a:avLst/>
          </a:prstGeom>
          <a:noFill/>
        </p:spPr>
      </p:pic>
    </p:spTree>
  </p:cSld>
  <p:clrMapOvr>
    <a:masterClrMapping/>
  </p:clrMapOvr>
  <p:transition advTm="6445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Ты еще очень мал и тебя легко обидеть.</a:t>
            </a:r>
            <a:endParaRPr lang="ru-RU" sz="3600" dirty="0"/>
          </a:p>
        </p:txBody>
      </p:sp>
      <p:pic>
        <p:nvPicPr>
          <p:cNvPr id="7170" name="Picture 2" descr="C:\Users\user\Desktop\мама картинки животных\1257087637_tmp5c-8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3903" b="13903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advTm="662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А мир такой прекрасный и зелёный!</a:t>
            </a:r>
            <a:endParaRPr lang="ru-RU" sz="3200" dirty="0"/>
          </a:p>
        </p:txBody>
      </p:sp>
      <p:pic>
        <p:nvPicPr>
          <p:cNvPr id="8194" name="Picture 2" descr="C:\Users\user\Desktop\мама картинки животных\2LTk5YmIt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advTm="552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929198"/>
            <a:ext cx="5486400" cy="124300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600" dirty="0" smtClean="0"/>
              <a:t>Для травы мир такой же.</a:t>
            </a:r>
          </a:p>
          <a:p>
            <a:pPr algn="ctr"/>
            <a:r>
              <a:rPr lang="ru-RU" sz="3600" dirty="0" smtClean="0"/>
              <a:t>ПОСМОТРИ!</a:t>
            </a:r>
            <a:endParaRPr lang="ru-RU" sz="3600" dirty="0"/>
          </a:p>
        </p:txBody>
      </p:sp>
      <p:pic>
        <p:nvPicPr>
          <p:cNvPr id="9218" name="Picture 2" descr="C:\Users\user\Desktop\мама картинки животных\animals-23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585" r="1585"/>
          <a:stretch>
            <a:fillRect/>
          </a:stretch>
        </p:blipFill>
        <p:spPr bwMode="auto">
          <a:xfrm>
            <a:off x="1792288" y="612774"/>
            <a:ext cx="5486400" cy="4173547"/>
          </a:xfrm>
          <a:prstGeom prst="rect">
            <a:avLst/>
          </a:prstGeom>
          <a:noFill/>
        </p:spPr>
      </p:pic>
    </p:spTree>
  </p:cSld>
  <p:clrMapOvr>
    <a:masterClrMapping/>
  </p:clrMapOvr>
  <p:transition advTm="579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127</Words>
  <Application>Microsoft Office PowerPoint</Application>
  <PresentationFormat>Экран (4:3)</PresentationFormat>
  <Paragraphs>22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По газонам не ходить!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Раздавить травинку – просто. Вырастить – нужны года!</vt:lpstr>
      <vt:lpstr>На траву мусор не бросай. Есть урна для этого. Запоминай!</vt:lpstr>
      <vt:lpstr>На газон не забегайте! На площадке поиграйте!</vt:lpstr>
      <vt:lpstr>Мячик в цветок попадет, Красоте конец придет!</vt:lpstr>
      <vt:lpstr>Если ты хозяин в школе, Береги траву на газоне!</vt:lpstr>
      <vt:lpstr>СПАСИБО!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класс «Б» представляет:</dc:title>
  <dc:creator>user</dc:creator>
  <cp:lastModifiedBy>Valia</cp:lastModifiedBy>
  <cp:revision>8</cp:revision>
  <dcterms:created xsi:type="dcterms:W3CDTF">2011-04-20T19:47:54Z</dcterms:created>
  <dcterms:modified xsi:type="dcterms:W3CDTF">2013-04-05T16:51:21Z</dcterms:modified>
</cp:coreProperties>
</file>