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CB020-09CE-4C0E-89D1-F663B03B3BC1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52562-6BC9-4B6C-B9CB-13EABC0B5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01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2562-6BC9-4B6C-B9CB-13EABC0B5CA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6319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1428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C0000"/>
                </a:solidFill>
              </a:rPr>
              <a:t>Министерство образования РМ</a:t>
            </a:r>
            <a:r>
              <a:rPr lang="ru-RU" sz="2800" i="1" dirty="0" smtClean="0">
                <a:solidFill>
                  <a:srgbClr val="CC0000"/>
                </a:solidFill>
              </a:rPr>
              <a:t/>
            </a:r>
            <a:br>
              <a:rPr lang="ru-RU" sz="2800" i="1" dirty="0" smtClean="0">
                <a:solidFill>
                  <a:srgbClr val="CC0000"/>
                </a:solidFill>
              </a:rPr>
            </a:br>
            <a:r>
              <a:rPr lang="ru-RU" sz="2800" i="1" dirty="0" err="1" smtClean="0">
                <a:solidFill>
                  <a:srgbClr val="CC0000"/>
                </a:solidFill>
              </a:rPr>
              <a:t>Портфолио</a:t>
            </a:r>
            <a:r>
              <a:rPr lang="ru-RU" sz="2000" i="1" dirty="0" smtClean="0">
                <a:solidFill>
                  <a:srgbClr val="000099"/>
                </a:solidFill>
              </a:rPr>
              <a:t> </a:t>
            </a:r>
            <a:r>
              <a:rPr lang="ru-RU" i="1" dirty="0" smtClean="0">
                <a:solidFill>
                  <a:srgbClr val="000099"/>
                </a:solidFill>
              </a:rPr>
              <a:t/>
            </a:r>
            <a:br>
              <a:rPr lang="ru-RU" i="1" dirty="0" smtClean="0">
                <a:solidFill>
                  <a:srgbClr val="000099"/>
                </a:solidFill>
              </a:rPr>
            </a:br>
            <a:r>
              <a:rPr lang="ru-RU" b="1" i="1" dirty="0" smtClean="0">
                <a:solidFill>
                  <a:srgbClr val="FF00FF"/>
                </a:solidFill>
              </a:rPr>
              <a:t>Таракановой Елены Геннадьевны, </a:t>
            </a:r>
            <a:r>
              <a:rPr lang="ru-RU" i="1" dirty="0" smtClean="0">
                <a:solidFill>
                  <a:srgbClr val="000099"/>
                </a:solidFill>
              </a:rPr>
              <a:t/>
            </a:r>
            <a:br>
              <a:rPr lang="ru-RU" i="1" dirty="0" smtClean="0">
                <a:solidFill>
                  <a:srgbClr val="000099"/>
                </a:solidFill>
              </a:rPr>
            </a:br>
            <a:r>
              <a:rPr lang="ru-RU" i="1" dirty="0" smtClean="0">
                <a:solidFill>
                  <a:srgbClr val="000099"/>
                </a:solidFill>
              </a:rPr>
              <a:t>воспитателя группы продлённого дня МБОУ «</a:t>
            </a:r>
            <a:r>
              <a:rPr lang="ru-RU" i="1" dirty="0" err="1" smtClean="0">
                <a:solidFill>
                  <a:srgbClr val="000099"/>
                </a:solidFill>
              </a:rPr>
              <a:t>Большеберезниковская</a:t>
            </a:r>
            <a:r>
              <a:rPr lang="ru-RU" i="1" dirty="0" smtClean="0">
                <a:solidFill>
                  <a:srgbClr val="000099"/>
                </a:solidFill>
              </a:rPr>
              <a:t> средняя общеобразовательная школа»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2643182"/>
            <a:ext cx="4714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B80047"/>
                </a:solidFill>
                <a:latin typeface="Times New Roman" pitchFamily="16" charset="0"/>
              </a:rPr>
              <a:t>Дата рождения: 17.01.1977</a:t>
            </a:r>
          </a:p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B80047"/>
                </a:solidFill>
                <a:latin typeface="Times New Roman" pitchFamily="16" charset="0"/>
              </a:rPr>
              <a:t>Профессиональное образование: учитель начальных классов, МГПИ диплом № 2343, дата выдачи  18 июня 1999 год</a:t>
            </a:r>
          </a:p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B80047"/>
                </a:solidFill>
                <a:latin typeface="Times New Roman" pitchFamily="16" charset="0"/>
              </a:rPr>
              <a:t>Стаж педагогической работы (по специальности): 7 лет</a:t>
            </a:r>
          </a:p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B80047"/>
                </a:solidFill>
                <a:latin typeface="Times New Roman" pitchFamily="16" charset="0"/>
              </a:rPr>
              <a:t>Общий трудовой стаж: 17</a:t>
            </a:r>
          </a:p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B80047"/>
                </a:solidFill>
                <a:latin typeface="Times New Roman" pitchFamily="16" charset="0"/>
              </a:rPr>
              <a:t>Наличие квалификационной категории: вторая</a:t>
            </a:r>
          </a:p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B80047"/>
                </a:solidFill>
                <a:latin typeface="Times New Roman" pitchFamily="16" charset="0"/>
              </a:rPr>
              <a:t>Дата последней аттестации: 12.05.2008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600" y="908720"/>
            <a:ext cx="4400524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8" y="28952"/>
            <a:ext cx="4333875" cy="671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0073" y="0"/>
            <a:ext cx="4395787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142852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Представление собственного инновационного педагогического опыта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571480"/>
            <a:ext cx="1319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FFFF"/>
                </a:solidFill>
              </a:rPr>
              <a:t>Критерий 1</a:t>
            </a:r>
            <a:endParaRPr lang="ru-RU" b="1" dirty="0">
              <a:solidFill>
                <a:srgbClr val="00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28604"/>
            <a:ext cx="1319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Критерий 1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444392"/>
            <a:ext cx="334645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1444392"/>
            <a:ext cx="4395787" cy="520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214290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A50021"/>
                </a:solidFill>
              </a:rPr>
              <a:t>Участие в проектно исследовательской или опытно-экспериментальной деятельности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71480"/>
            <a:ext cx="137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Критерий  2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23963" y="1620245"/>
            <a:ext cx="6694487" cy="482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3042" y="0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</a:rPr>
              <a:t>Результаты участия воспитанников в конкурсах, выставках, турнирах, соревнованиях, акциях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285728"/>
            <a:ext cx="1319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Критерий 3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1618" y="1124744"/>
            <a:ext cx="3614737" cy="554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936" y="1386682"/>
            <a:ext cx="4035425" cy="528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84</Words>
  <Application>Microsoft Office PowerPoint</Application>
  <PresentationFormat>Экран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</cp:lastModifiedBy>
  <cp:revision>58</cp:revision>
  <dcterms:created xsi:type="dcterms:W3CDTF">2013-01-31T10:10:09Z</dcterms:created>
  <dcterms:modified xsi:type="dcterms:W3CDTF">2013-04-05T13:19:11Z</dcterms:modified>
</cp:coreProperties>
</file>