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CB020-09CE-4C0E-89D1-F663B03B3BC1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52562-6BC9-4B6C-B9CB-13EABC0B5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9018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C507D-1450-4CCA-ABC0-96CD6627478E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0FF01-3B6C-4166-B136-7928A0547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824" y="391123"/>
            <a:ext cx="4322763" cy="629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1206" y="500063"/>
            <a:ext cx="4560887" cy="635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75697"/>
            <a:ext cx="4718050" cy="652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56368" y="291584"/>
            <a:ext cx="4498975" cy="641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8543" y="285749"/>
            <a:ext cx="4492625" cy="628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1" y="263653"/>
            <a:ext cx="4320480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76191"/>
            <a:ext cx="4633913" cy="658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41128" y="237309"/>
            <a:ext cx="4498975" cy="646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7</cp:lastModifiedBy>
  <cp:revision>58</cp:revision>
  <dcterms:created xsi:type="dcterms:W3CDTF">2013-01-31T10:10:09Z</dcterms:created>
  <dcterms:modified xsi:type="dcterms:W3CDTF">2013-04-05T13:24:09Z</dcterms:modified>
</cp:coreProperties>
</file>