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5" r:id="rId2"/>
    <p:sldId id="266" r:id="rId3"/>
    <p:sldId id="267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CB020-09CE-4C0E-89D1-F663B03B3BC1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2562-6BC9-4B6C-B9CB-13EABC0B5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01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325"/>
            <a:ext cx="4810125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86275" y="46221"/>
            <a:ext cx="4657725" cy="6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47479"/>
            <a:ext cx="4432300" cy="637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8680" y="123855"/>
            <a:ext cx="4292600" cy="622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25" y="233363"/>
            <a:ext cx="4498975" cy="638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18833" y="173732"/>
            <a:ext cx="4614863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4486275" cy="599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38675" y="254793"/>
            <a:ext cx="4505325" cy="634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62</cp:revision>
  <dcterms:created xsi:type="dcterms:W3CDTF">2013-01-31T10:10:09Z</dcterms:created>
  <dcterms:modified xsi:type="dcterms:W3CDTF">2013-04-05T13:42:50Z</dcterms:modified>
</cp:coreProperties>
</file>