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CB020-09CE-4C0E-89D1-F663B03B3BC1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52562-6BC9-4B6C-B9CB-13EABC0B5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01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80" y="-18688"/>
            <a:ext cx="4803775" cy="693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94840" y="49401"/>
            <a:ext cx="4597400" cy="678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8881" y="0"/>
            <a:ext cx="4614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3744" y="29686"/>
            <a:ext cx="4224337" cy="621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571480"/>
            <a:ext cx="1372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4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00042"/>
            <a:ext cx="63579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Наличие публикаций, включая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интернет-публикации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14315"/>
            <a:ext cx="4219575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2327" y="1452718"/>
            <a:ext cx="4846637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714356"/>
            <a:ext cx="1372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5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642918"/>
            <a:ext cx="6000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Наличие авторских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 программ , методических пособий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6060" y="2276872"/>
            <a:ext cx="6426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14810" y="4286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Выступления на научно-практических конференциях, семинарах, проведение открытых мероприятий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14290"/>
            <a:ext cx="1372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6</a:t>
            </a:r>
            <a:endParaRPr lang="ru-RU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3932237" cy="601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28860" y="500042"/>
            <a:ext cx="4732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Общественная активность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571480"/>
            <a:ext cx="1372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7</a:t>
            </a:r>
            <a:endParaRPr lang="ru-RU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0658" y="1772816"/>
            <a:ext cx="5535613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6000" y="76200"/>
            <a:ext cx="45720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500042"/>
            <a:ext cx="1372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8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59025" y="109538"/>
            <a:ext cx="4425950" cy="663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71480"/>
            <a:ext cx="1372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9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55850" y="53975"/>
            <a:ext cx="4432300" cy="674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31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</cp:lastModifiedBy>
  <cp:revision>60</cp:revision>
  <dcterms:created xsi:type="dcterms:W3CDTF">2013-01-31T10:10:09Z</dcterms:created>
  <dcterms:modified xsi:type="dcterms:W3CDTF">2013-04-05T13:47:00Z</dcterms:modified>
</cp:coreProperties>
</file>