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8" r:id="rId2"/>
    <p:sldId id="279" r:id="rId3"/>
    <p:sldId id="280" r:id="rId4"/>
    <p:sldId id="281" r:id="rId5"/>
    <p:sldId id="283" r:id="rId6"/>
    <p:sldId id="284" r:id="rId7"/>
    <p:sldId id="282" r:id="rId8"/>
    <p:sldId id="285" r:id="rId9"/>
    <p:sldId id="28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>
        <p:scale>
          <a:sx n="32" d="100"/>
          <a:sy n="32" d="100"/>
        </p:scale>
        <p:origin x="-2466" y="-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CB020-09CE-4C0E-89D1-F663B03B3BC1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52562-6BC9-4B6C-B9CB-13EABC0B5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9018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428604"/>
            <a:ext cx="1489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Критерий  10</a:t>
            </a:r>
            <a:endParaRPr lang="ru-RU" b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2786050" y="0"/>
            <a:ext cx="5940425" cy="602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1489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Критерий  11</a:t>
            </a:r>
            <a:endParaRPr lang="ru-RU" b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3286116" y="357166"/>
            <a:ext cx="5048250" cy="650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500042"/>
            <a:ext cx="1489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Критерий  12</a:t>
            </a:r>
            <a:endParaRPr lang="ru-RU" b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3214678" y="357166"/>
            <a:ext cx="5432425" cy="608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642918"/>
            <a:ext cx="1489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Критерий  13</a:t>
            </a:r>
            <a:endParaRPr lang="ru-RU" b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4143372" y="0"/>
            <a:ext cx="4144963" cy="623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323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4248150" y="0"/>
            <a:ext cx="48958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2249487" y="182562"/>
            <a:ext cx="4645025" cy="649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500042"/>
            <a:ext cx="1489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Критерий  14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2120900" y="176212"/>
            <a:ext cx="4902200" cy="650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785787" y="571480"/>
            <a:ext cx="7929618" cy="4952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928662" y="642918"/>
            <a:ext cx="7500989" cy="528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10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7</cp:lastModifiedBy>
  <cp:revision>59</cp:revision>
  <dcterms:created xsi:type="dcterms:W3CDTF">2013-01-31T10:10:09Z</dcterms:created>
  <dcterms:modified xsi:type="dcterms:W3CDTF">2013-04-05T13:55:18Z</dcterms:modified>
</cp:coreProperties>
</file>