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966C-F815-4B82-93D2-A993E1C21CB8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26098A-7D73-44C7-BC98-8FAEAF4884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966C-F815-4B82-93D2-A993E1C21CB8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98A-7D73-44C7-BC98-8FAEAF488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966C-F815-4B82-93D2-A993E1C21CB8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98A-7D73-44C7-BC98-8FAEAF488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24966C-F815-4B82-93D2-A993E1C21CB8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826098A-7D73-44C7-BC98-8FAEAF4884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966C-F815-4B82-93D2-A993E1C21CB8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98A-7D73-44C7-BC98-8FAEAF4884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966C-F815-4B82-93D2-A993E1C21CB8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98A-7D73-44C7-BC98-8FAEAF4884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98A-7D73-44C7-BC98-8FAEAF4884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966C-F815-4B82-93D2-A993E1C21CB8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966C-F815-4B82-93D2-A993E1C21CB8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98A-7D73-44C7-BC98-8FAEAF4884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966C-F815-4B82-93D2-A993E1C21CB8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98A-7D73-44C7-BC98-8FAEAF488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24966C-F815-4B82-93D2-A993E1C21CB8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826098A-7D73-44C7-BC98-8FAEAF4884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966C-F815-4B82-93D2-A993E1C21CB8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26098A-7D73-44C7-BC98-8FAEAF4884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524966C-F815-4B82-93D2-A993E1C21CB8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826098A-7D73-44C7-BC98-8FAEAF4884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85;&#1103;\&#1056;&#1072;&#1073;&#1086;&#1095;&#1080;&#1081;%20&#1089;&#1090;&#1086;&#1083;\&#1073;&#1080;&#1089;&#1077;&#1088;&#1086;&#1087;&#1083;&#1080;&#1090;&#1077;&#1085;&#1080;&#1077;\&#1052;&#1080;&#1082;&#1072;&#1101;&#1083;%20&#1058;&#1072;&#1088;&#1080;&#1074;&#1077;&#1088;&#1076;&#1080;&#1077;&#1074;%20-%20&#1071;%20&#1074;&#1080;&#1085;&#1086;&#1074;&#1072;&#1090;%20(&#1042;&#1080;&#1083;&#1100;&#1103;&#1084;%20&#1064;&#1077;&#1082;&#1089;&#1087;&#1080;&#1088;%20&#1089;&#1086;&#1085;&#1077;&#1090;%20117%20)%20%20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852936"/>
            <a:ext cx="6944816" cy="24951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Уильям Шекспир английский драматург и поэт. Родился в семье ремесленника и торговца Джона Шекспира. Учился в грамматической школе, где усвоил латынь и основы древнегреческого языка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1224135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divot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presentation of the pupils of </a:t>
            </a:r>
            <a:r>
              <a:rPr lang="en-US" dirty="0" smtClean="0"/>
              <a:t>7-V-class </a:t>
            </a:r>
            <a:r>
              <a:rPr lang="en-US" dirty="0" smtClean="0"/>
              <a:t>Svetlana </a:t>
            </a:r>
            <a:r>
              <a:rPr lang="en-US" dirty="0" err="1" smtClean="0"/>
              <a:t>Chernaya</a:t>
            </a:r>
            <a:r>
              <a:rPr lang="en-US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ольшая семья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5809" y="2438571"/>
            <a:ext cx="7752381" cy="274285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28215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 William Shakespeare was a </a:t>
            </a:r>
            <a:r>
              <a:rPr lang="en-US" sz="1800" dirty="0" smtClean="0"/>
              <a:t>great family. </a:t>
            </a:r>
            <a:r>
              <a:rPr lang="en-US" sz="1800" dirty="0" smtClean="0"/>
              <a:t>Shakespeare </a:t>
            </a:r>
            <a:r>
              <a:rPr lang="en-US" sz="1800" dirty="0" smtClean="0"/>
              <a:t>Richard </a:t>
            </a:r>
            <a:r>
              <a:rPr lang="en-US" sz="1800" dirty="0" smtClean="0"/>
              <a:t>- grandfather William. Shakespeare, John Shakespeare, John, 1601) was the father of William. Arden, Mary (Arden, Mary, 1608) - the mother of William. Shakespeare, Joan (Shakespeare, Joan) - the sister of William. Shakespeare, Richard (Shakespeare, Richard, 1574-1613) - brother William,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Sonnet 8</a:t>
            </a:r>
          </a:p>
          <a:p>
            <a:r>
              <a:rPr lang="en-US" dirty="0" smtClean="0"/>
              <a:t>Music to hear, why </a:t>
            </a:r>
            <a:r>
              <a:rPr lang="en-US" dirty="0" err="1" smtClean="0"/>
              <a:t>hear'st</a:t>
            </a:r>
            <a:r>
              <a:rPr lang="en-US" dirty="0" smtClean="0"/>
              <a:t> thou music sadly?</a:t>
            </a:r>
          </a:p>
          <a:p>
            <a:r>
              <a:rPr lang="en-US" dirty="0" smtClean="0"/>
              <a:t>Sweets with sweets war not, joy delights in joy:</a:t>
            </a:r>
          </a:p>
          <a:p>
            <a:r>
              <a:rPr lang="en-US" dirty="0" smtClean="0"/>
              <a:t>Why </a:t>
            </a:r>
            <a:r>
              <a:rPr lang="en-US" dirty="0" err="1" smtClean="0"/>
              <a:t>lov'st</a:t>
            </a:r>
            <a:r>
              <a:rPr lang="en-US" dirty="0" smtClean="0"/>
              <a:t> thou that which thou </a:t>
            </a:r>
            <a:r>
              <a:rPr lang="en-US" dirty="0" err="1" smtClean="0"/>
              <a:t>receiv'st</a:t>
            </a:r>
            <a:r>
              <a:rPr lang="en-US" dirty="0" smtClean="0"/>
              <a:t> not gladly,</a:t>
            </a:r>
          </a:p>
          <a:p>
            <a:r>
              <a:rPr lang="en-US" dirty="0" smtClean="0"/>
              <a:t>Or else </a:t>
            </a:r>
            <a:r>
              <a:rPr lang="en-US" dirty="0" err="1" smtClean="0"/>
              <a:t>receiv'st</a:t>
            </a:r>
            <a:r>
              <a:rPr lang="en-US" dirty="0" smtClean="0"/>
              <a:t> with pleasure </a:t>
            </a:r>
            <a:r>
              <a:rPr lang="en-US" dirty="0" err="1" smtClean="0"/>
              <a:t>thine</a:t>
            </a:r>
            <a:r>
              <a:rPr lang="en-US" dirty="0" smtClean="0"/>
              <a:t> annoy?</a:t>
            </a:r>
          </a:p>
          <a:p>
            <a:r>
              <a:rPr lang="en-US" dirty="0" smtClean="0"/>
              <a:t>If the true concord of well-tuned sounds,</a:t>
            </a:r>
          </a:p>
          <a:p>
            <a:r>
              <a:rPr lang="en-US" dirty="0" smtClean="0"/>
              <a:t>By unions married, do offend </a:t>
            </a:r>
            <a:r>
              <a:rPr lang="en-US" dirty="0" err="1" smtClean="0"/>
              <a:t>thine</a:t>
            </a:r>
            <a:r>
              <a:rPr lang="en-US" dirty="0" smtClean="0"/>
              <a:t> ear,</a:t>
            </a:r>
          </a:p>
          <a:p>
            <a:r>
              <a:rPr lang="en-US" dirty="0" smtClean="0"/>
              <a:t>They do but sweetly chide thee, who confounds</a:t>
            </a:r>
          </a:p>
          <a:p>
            <a:r>
              <a:rPr lang="en-US" dirty="0" smtClean="0"/>
              <a:t>In singleness the parts that thou </a:t>
            </a:r>
            <a:r>
              <a:rPr lang="en-US" dirty="0" err="1" smtClean="0"/>
              <a:t>shouldst</a:t>
            </a:r>
            <a:r>
              <a:rPr lang="en-US" dirty="0" smtClean="0"/>
              <a:t> bear.</a:t>
            </a:r>
          </a:p>
          <a:p>
            <a:r>
              <a:rPr lang="en-US" dirty="0" smtClean="0"/>
              <a:t>Mark how one string, sweet husband to another,</a:t>
            </a:r>
          </a:p>
          <a:p>
            <a:r>
              <a:rPr lang="en-US" dirty="0" smtClean="0"/>
              <a:t>Strikes each in each by mutual ordering;</a:t>
            </a:r>
          </a:p>
          <a:p>
            <a:r>
              <a:rPr lang="en-US" dirty="0" smtClean="0"/>
              <a:t>Resembling sire and child and happy mother,</a:t>
            </a:r>
          </a:p>
          <a:p>
            <a:r>
              <a:rPr lang="en-US" dirty="0" smtClean="0"/>
              <a:t>Who, all in one, one pleasing note do sing:</a:t>
            </a:r>
          </a:p>
          <a:p>
            <a:r>
              <a:rPr lang="en-US" dirty="0" smtClean="0"/>
              <a:t>Whose speechless song being many, seeming one,</a:t>
            </a:r>
          </a:p>
          <a:p>
            <a:r>
              <a:rPr lang="en-US" dirty="0" smtClean="0"/>
              <a:t>Sings this to thee: 'Thou single wilt prove none.'</a:t>
            </a:r>
          </a:p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eighth sonnets of William Shakespeare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Микаэл Таривердиев - Я виноват (Вильям Шекспир сонет 117 )  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657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30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William Shakespeare is often called the world's greatest playwright. He wrote comedies, tragedies and historical plays in England in the last part of the 16th and the early 17th century.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all about Shakespeare 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6" name="Рисунок 5" descr="8912_2544_20122010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3573016"/>
            <a:ext cx="3705225" cy="3101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William Shakespeare was born in 1564 in the English town of Stratford-upon-Avon. His father was a businessman and the town's mayor. His mother came from a family that owned land near Stratford. William had three younger brothers and two younger sisters.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all about Shakespeare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Like other boys of middle-class families, William attended a grammar school in Stratford where he got a good education and also learned Latin.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William was 18 he married Anne Hathaway. They had three children, first Susanna and then twins, a son named </a:t>
            </a:r>
            <a:r>
              <a:rPr lang="en-US" dirty="0" err="1" smtClean="0"/>
              <a:t>Hamnet</a:t>
            </a:r>
            <a:r>
              <a:rPr lang="en-US" dirty="0" smtClean="0"/>
              <a:t> and a daughter named Judith. </a:t>
            </a:r>
            <a:r>
              <a:rPr lang="en-US" dirty="0" err="1" smtClean="0"/>
              <a:t>Hamnet</a:t>
            </a:r>
            <a:r>
              <a:rPr lang="en-US" dirty="0" smtClean="0"/>
              <a:t> died when he was 11.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don't really know what William did during the following years but in 1592 he went to London to work as a writer and actor. It was a difficult job and only the best found work in London.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Williams Shakespeare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2-002-ZHizn-i-tvorchestvo-SHekspi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0"/>
            <a:ext cx="6096000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photo Williams Shakespeare!!!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62337" y="2381250"/>
            <a:ext cx="2219325" cy="28575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1628800"/>
            <a:ext cx="3398257" cy="452596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67027" y="1524000"/>
            <a:ext cx="4209945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44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524000"/>
            <a:ext cx="3200400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50</TotalTime>
  <Words>439</Words>
  <Application>Microsoft Office PowerPoint</Application>
  <PresentationFormat>Экран (4:3)</PresentationFormat>
  <Paragraphs>31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presentation of the pupils of 7-V-class Svetlana Chernaya.</vt:lpstr>
      <vt:lpstr>  all about Shakespeare  </vt:lpstr>
      <vt:lpstr>all about Shakespeare</vt:lpstr>
      <vt:lpstr>Williams Shakespeare</vt:lpstr>
      <vt:lpstr>photo Williams Shakespeare!!!</vt:lpstr>
      <vt:lpstr>Слайд 6</vt:lpstr>
      <vt:lpstr>Слайд 7</vt:lpstr>
      <vt:lpstr>Слайд 8</vt:lpstr>
      <vt:lpstr>Слайд 9</vt:lpstr>
      <vt:lpstr>in William Shakespeare was a great family. Shakespeare Richard - grandfather William. Shakespeare, John Shakespeare, John, 1601) was the father of William. Arden, Mary (Arden, Mary, 1608) - the mother of William. Shakespeare, Joan (Shakespeare, Joan) - the sister of William. Shakespeare, Richard (Shakespeare, Richard, 1574-1613) - brother William,</vt:lpstr>
      <vt:lpstr>eighth sonnets of William Shakespeare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 Shakespare</dc:title>
  <dc:creator>Аня</dc:creator>
  <cp:lastModifiedBy>Аня</cp:lastModifiedBy>
  <cp:revision>7</cp:revision>
  <dcterms:created xsi:type="dcterms:W3CDTF">2009-10-08T21:20:19Z</dcterms:created>
  <dcterms:modified xsi:type="dcterms:W3CDTF">2009-10-08T22:11:31Z</dcterms:modified>
</cp:coreProperties>
</file>