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898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4481B-5B3B-41FC-BFFD-9561E8024D17}" type="datetimeFigureOut">
              <a:rPr lang="ru-RU" smtClean="0"/>
              <a:t>03.02.2013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400037-D474-4667-8E9D-54E8AC29C6D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4481B-5B3B-41FC-BFFD-9561E8024D17}" type="datetimeFigureOut">
              <a:rPr lang="ru-RU" smtClean="0"/>
              <a:t>03.02.2013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0037-D474-4667-8E9D-54E8AC29C6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4481B-5B3B-41FC-BFFD-9561E8024D17}" type="datetimeFigureOut">
              <a:rPr lang="ru-RU" smtClean="0"/>
              <a:t>03.02.2013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0037-D474-4667-8E9D-54E8AC29C6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E84481B-5B3B-41FC-BFFD-9561E8024D17}" type="datetimeFigureOut">
              <a:rPr lang="ru-RU" smtClean="0"/>
              <a:t>03.02.2013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B400037-D474-4667-8E9D-54E8AC29C6D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4481B-5B3B-41FC-BFFD-9561E8024D17}" type="datetimeFigureOut">
              <a:rPr lang="ru-RU" smtClean="0"/>
              <a:t>03.02.2013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400037-D474-4667-8E9D-54E8AC29C6D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4481B-5B3B-41FC-BFFD-9561E8024D17}" type="datetimeFigureOut">
              <a:rPr lang="ru-RU" smtClean="0"/>
              <a:t>03.02.2013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400037-D474-4667-8E9D-54E8AC29C6D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4481B-5B3B-41FC-BFFD-9561E8024D17}" type="datetimeFigureOut">
              <a:rPr lang="ru-RU" smtClean="0"/>
              <a:t>03.02.2013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400037-D474-4667-8E9D-54E8AC29C6D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4E84481B-5B3B-41FC-BFFD-9561E8024D17}" type="datetimeFigureOut">
              <a:rPr lang="ru-RU" smtClean="0"/>
              <a:t>03.02.2013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400037-D474-4667-8E9D-54E8AC29C6D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4481B-5B3B-41FC-BFFD-9561E8024D17}" type="datetimeFigureOut">
              <a:rPr lang="ru-RU" smtClean="0"/>
              <a:t>03.02.2013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0037-D474-4667-8E9D-54E8AC29C6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4481B-5B3B-41FC-BFFD-9561E8024D17}" type="datetimeFigureOut">
              <a:rPr lang="ru-RU" smtClean="0"/>
              <a:t>03.02.2013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400037-D474-4667-8E9D-54E8AC29C6D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4481B-5B3B-41FC-BFFD-9561E8024D17}" type="datetimeFigureOut">
              <a:rPr lang="ru-RU" smtClean="0"/>
              <a:t>03.02.2013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400037-D474-4667-8E9D-54E8AC29C6D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4481B-5B3B-41FC-BFFD-9561E8024D17}" type="datetimeFigureOut">
              <a:rPr lang="ru-RU" smtClean="0"/>
              <a:t>03.02.2013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00037-D474-4667-8E9D-54E8AC29C6D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7462592" cy="1979466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+mn-lt"/>
              </a:rPr>
              <a:t/>
            </a:r>
            <a:br>
              <a:rPr lang="ru-RU" sz="5400" dirty="0" smtClean="0">
                <a:latin typeface="+mn-lt"/>
              </a:rPr>
            </a:br>
            <a:r>
              <a:rPr lang="ru-RU" sz="5400" dirty="0" smtClean="0">
                <a:latin typeface="+mn-lt"/>
              </a:rPr>
              <a:t>Кто где живет ?</a:t>
            </a:r>
            <a:endParaRPr lang="ru-RU" sz="5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6675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Наталья\Desktop\81_9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31" b="7549"/>
          <a:stretch/>
        </p:blipFill>
        <p:spPr bwMode="auto">
          <a:xfrm>
            <a:off x="230579" y="980728"/>
            <a:ext cx="8632055" cy="5324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1187624" y="188640"/>
            <a:ext cx="648072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Дома в нашем районе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4747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Наталья\Desktop\b_1237406354337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89"/>
          <a:stretch/>
        </p:blipFill>
        <p:spPr bwMode="auto">
          <a:xfrm>
            <a:off x="179512" y="836712"/>
            <a:ext cx="8465345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0782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Наталья\Desktop\e70c99634f3ede6cce7c25974455d5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620688"/>
            <a:ext cx="8419397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5181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Наталья\Desktop\big_192ab00b0612s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06489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07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Наталья\Desktop\81_9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2" r="11023" b="24932"/>
          <a:stretch/>
        </p:blipFill>
        <p:spPr bwMode="auto">
          <a:xfrm>
            <a:off x="539552" y="886851"/>
            <a:ext cx="7992888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6243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Наталья\Desktop\j0cq8fln3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46"/>
          <a:stretch/>
        </p:blipFill>
        <p:spPr bwMode="auto">
          <a:xfrm>
            <a:off x="641604" y="1556792"/>
            <a:ext cx="7632848" cy="4781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547664" y="427913"/>
            <a:ext cx="612068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Из чего строят дома ?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299380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67544" y="404664"/>
            <a:ext cx="8136904" cy="39246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Воробей живет под крышей,</a:t>
            </a:r>
          </a:p>
          <a:p>
            <a:pPr algn="ctr"/>
            <a:r>
              <a:rPr lang="ru-RU" sz="3200" dirty="0" smtClean="0"/>
              <a:t>В теплой норке домик мыши.</a:t>
            </a:r>
          </a:p>
          <a:p>
            <a:pPr algn="ctr"/>
            <a:r>
              <a:rPr lang="ru-RU" sz="3200" dirty="0" smtClean="0"/>
              <a:t>У лягушки дом в пруду,</a:t>
            </a:r>
          </a:p>
          <a:p>
            <a:pPr algn="ctr"/>
            <a:r>
              <a:rPr lang="ru-RU" sz="3200" dirty="0" smtClean="0"/>
              <a:t>Домик бабочки в саду.</a:t>
            </a:r>
          </a:p>
          <a:p>
            <a:pPr algn="ctr"/>
            <a:r>
              <a:rPr lang="ru-RU" sz="3200" dirty="0" smtClean="0"/>
              <a:t>На картинку посмотрите, </a:t>
            </a:r>
          </a:p>
          <a:p>
            <a:pPr algn="ctr"/>
            <a:r>
              <a:rPr lang="ru-RU" sz="3200" dirty="0" smtClean="0"/>
              <a:t>Кто это  - назовите</a:t>
            </a:r>
            <a:r>
              <a:rPr lang="ru-RU" sz="3600" dirty="0" smtClean="0"/>
              <a:t>.</a:t>
            </a:r>
          </a:p>
          <a:p>
            <a:pPr algn="ctr"/>
            <a:endParaRPr lang="ru-RU" dirty="0"/>
          </a:p>
        </p:txBody>
      </p:sp>
      <p:pic>
        <p:nvPicPr>
          <p:cNvPr id="1027" name="Picture 3" descr="C:\Users\Наталья\Desktop\красивые картинки\клипарты\0_9c973_3ebc6dd5_X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429" y="3789040"/>
            <a:ext cx="4681133" cy="3276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262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талья\Desktop\РАБОТА\картинки\120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62" b="98455" l="334" r="993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165" y="404664"/>
            <a:ext cx="3707219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Наталья\Desktop\РАБОТА\картинки\726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29" r="1827"/>
          <a:stretch/>
        </p:blipFill>
        <p:spPr bwMode="auto">
          <a:xfrm>
            <a:off x="5004048" y="155374"/>
            <a:ext cx="3814354" cy="4363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Наталья\Desktop\РАБОТА\картинки\607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6" t="21727" r="11387"/>
          <a:stretch/>
        </p:blipFill>
        <p:spPr bwMode="auto">
          <a:xfrm>
            <a:off x="319502" y="3356991"/>
            <a:ext cx="4684546" cy="3501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5513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талья\Desktop\РАБОТА\картинки\0_74ce5_512f5b5f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88640"/>
            <a:ext cx="4772248" cy="3179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Наталья\Desktop\РАБОТА\картинки\2255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3313184" cy="480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Наталья\Desktop\РАБОТА\картинки\e64c6886334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4" b="23380"/>
          <a:stretch/>
        </p:blipFill>
        <p:spPr bwMode="auto">
          <a:xfrm>
            <a:off x="3918856" y="3645024"/>
            <a:ext cx="4588087" cy="2893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4772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аталья\Desktop\РАБОТА\картинки\16707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386064" cy="3289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Наталья\Desktop\РАБОТА\картинки\39e6556c7ea9ce0e008a1551ba4a34b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2242" y="183934"/>
            <a:ext cx="4073261" cy="3054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Наталья\Desktop\РАБОТА\картинки\1281440795_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9" r="8825" b="9261"/>
          <a:stretch/>
        </p:blipFill>
        <p:spPr bwMode="auto">
          <a:xfrm>
            <a:off x="210451" y="3182705"/>
            <a:ext cx="4355976" cy="350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Наталья\Desktop\РАБОТА\картинки\1238645941cushcz7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89" t="-678" b="678"/>
          <a:stretch/>
        </p:blipFill>
        <p:spPr bwMode="auto">
          <a:xfrm>
            <a:off x="4993377" y="3106324"/>
            <a:ext cx="3670989" cy="3579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03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Наталья\Desktop\РАБОТА\картинки\post-11883313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891" y="835656"/>
            <a:ext cx="3823261" cy="4249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Наталья\Desktop\РАБОТА\картинки\41061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41"/>
          <a:stretch/>
        </p:blipFill>
        <p:spPr bwMode="auto">
          <a:xfrm>
            <a:off x="323527" y="1266650"/>
            <a:ext cx="4522794" cy="3387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6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Наталья\Desktop\РАБОТА\картинки\me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56"/>
          <a:stretch/>
        </p:blipFill>
        <p:spPr bwMode="auto">
          <a:xfrm>
            <a:off x="214806" y="130059"/>
            <a:ext cx="3246688" cy="3714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Наталья\Desktop\РАБОТА\картинки\382156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16631"/>
            <a:ext cx="5162326" cy="3871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Наталья\Desktop\РАБОТА\картинки\hunt_1045d092146505a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06" r="2872" b="6346"/>
          <a:stretch/>
        </p:blipFill>
        <p:spPr bwMode="auto">
          <a:xfrm>
            <a:off x="1979712" y="3501008"/>
            <a:ext cx="4895793" cy="3226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5964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Users\Наталья\Desktop\РАБОТА\картинки\39e6556c7ea9ce0e008a1551ba4a34b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806" y="1205051"/>
            <a:ext cx="2868636" cy="215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Наталья\Desktop\РАБОТА\картинки\726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980728"/>
            <a:ext cx="3309887" cy="236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Наталья\Desktop\РАБОТА\картинки\382156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78" y="3789040"/>
            <a:ext cx="3624064" cy="2718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C:\Users\Наталья\Desktop\РАБОТА\картинки\img--i-36291-w-64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824" y="3606418"/>
            <a:ext cx="4632176" cy="3083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156806" y="260648"/>
            <a:ext cx="6941105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Такие разные дома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19185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Наталья\Desktop\0_5cc28_9ce790c2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7560840" cy="5249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2447764" y="332656"/>
            <a:ext cx="403244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Мой дом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929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Выставка</Template>
  <TotalTime>46</TotalTime>
  <Words>45</Words>
  <Application>Microsoft Office PowerPoint</Application>
  <PresentationFormat>Экран (4:3)</PresentationFormat>
  <Paragraphs>11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Tradeshow</vt:lpstr>
      <vt:lpstr> Кто где живет 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где живет ?</dc:title>
  <dc:creator>Наталья</dc:creator>
  <cp:lastModifiedBy>Наталья</cp:lastModifiedBy>
  <cp:revision>6</cp:revision>
  <dcterms:created xsi:type="dcterms:W3CDTF">2013-02-03T17:41:58Z</dcterms:created>
  <dcterms:modified xsi:type="dcterms:W3CDTF">2013-02-03T18:29:13Z</dcterms:modified>
</cp:coreProperties>
</file>