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7" r:id="rId2"/>
    <p:sldId id="291" r:id="rId3"/>
    <p:sldId id="279" r:id="rId4"/>
    <p:sldId id="281" r:id="rId5"/>
    <p:sldId id="284" r:id="rId6"/>
    <p:sldId id="286" r:id="rId7"/>
    <p:sldId id="268" r:id="rId8"/>
    <p:sldId id="270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60" autoAdjust="0"/>
    <p:restoredTop sz="94660"/>
  </p:normalViewPr>
  <p:slideViewPr>
    <p:cSldViewPr>
      <p:cViewPr varScale="1">
        <p:scale>
          <a:sx n="98" d="100"/>
          <a:sy n="98" d="100"/>
        </p:scale>
        <p:origin x="-4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96CF58-CBD6-4FA9-BFB8-2FAA5526E83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E029F0-A955-43A8-B69B-4528C3A99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med">
    <p:pull dir="lu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-142908" y="642918"/>
            <a:ext cx="9286908" cy="5143536"/>
          </a:xfrm>
          <a:prstGeom prst="ellipseRibbon2">
            <a:avLst/>
          </a:prstGeom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86050" y="121442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1142984"/>
            <a:ext cx="5500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Запорожская Сечь: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её нравы и обычаи.  </a:t>
            </a: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3571876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 учителя МБОУ БГО СОШ №3 </a:t>
            </a:r>
          </a:p>
          <a:p>
            <a:pPr algn="ctr"/>
            <a:r>
              <a:rPr lang="ru-RU" dirty="0" smtClean="0"/>
              <a:t> Макашовой Л.В.</a:t>
            </a:r>
            <a:endParaRPr lang="ru-RU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152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«Вот то гнездо, откуда вылетают все те грозные и крепкие, как львы…»  Художник А.Герасимов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86808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357158" y="-285776"/>
            <a:ext cx="8358246" cy="7500990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857232"/>
            <a:ext cx="6786610" cy="397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«Сечь» -  засека, завал из деревьев, который служил в качестве укрепления. От названия такого укрепления произошло название центра организации украинских казаков: Запорожская Сечь.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28886"/>
            <a:ext cx="7858180" cy="36009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</a:rPr>
              <a:t>До 1654 года Сечь была казачьей «республикой»: главные вопросы решала 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</a:rPr>
              <a:t>сечевая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</a:rPr>
              <a:t> рада. Сечь возглавлялась кошевым атаманом и делились на курени( войсковое подразделение и его жилое помещение). В разные времена насчитывалось до 38 куреней.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-142908" y="214290"/>
            <a:ext cx="9286908" cy="6643710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1214422"/>
            <a:ext cx="6357982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бритьё голов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ношение: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шаровар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широких цветных поясов,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сафьяновых с острыми носками сапог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ru-RU" sz="36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высоких остроконечных шапок, суконных кафтанов             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357166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Обычаи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14282" y="-285776"/>
            <a:ext cx="8501122" cy="7572428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857232"/>
            <a:ext cx="7286676" cy="56323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Заповеди: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будь честен и справедлив, смел и храбр, отважен и вынослив, метко стреляй и яростно руби саблей, не знай пощады врагу; будь верен товариществу, береги казацкую честь, больше всего на свете люби мать – Отчизну.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65812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«…запорожец, как лев, растянулся на дороге…» Художник А.Герасимов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за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7143800" cy="5500702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«Это было какое-то беспрерывное пиршество…» Художник В.Васнецов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vasnecov_b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0"/>
            <a:ext cx="7358114" cy="4929198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33180"/>
            <a:ext cx="9525000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318</TotalTime>
  <Words>197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«Вот то гнездо, откуда вылетают все те грозные и крепкие, как львы…»  Художник А.Герасимов</vt:lpstr>
      <vt:lpstr>Презентация PowerPoint</vt:lpstr>
      <vt:lpstr>Презентация PowerPoint</vt:lpstr>
      <vt:lpstr>Презентация PowerPoint</vt:lpstr>
      <vt:lpstr>Презентация PowerPoint</vt:lpstr>
      <vt:lpstr>«…запорожец, как лев, растянулся на дороге…» Художник А.Герасимов</vt:lpstr>
      <vt:lpstr>«Это было какое-то беспрерывное пиршество…» Художник В.Васнецов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Пользователь</cp:lastModifiedBy>
  <cp:revision>60</cp:revision>
  <dcterms:created xsi:type="dcterms:W3CDTF">2012-03-24T16:50:09Z</dcterms:created>
  <dcterms:modified xsi:type="dcterms:W3CDTF">2013-04-02T12:04:29Z</dcterms:modified>
</cp:coreProperties>
</file>