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  <a:srgbClr val="D60093"/>
    <a:srgbClr val="00CC00"/>
    <a:srgbClr val="990099"/>
    <a:srgbClr val="0A80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2C569-67C4-46FB-86C6-794EFE4B37C4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0C7C9-B153-4AB3-B019-D8066D1DEE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059832" y="1556792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УДАРЕНИЕ 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260648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5 класс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91680" y="4437112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Как у нашей Марфы</a:t>
            </a:r>
          </a:p>
          <a:p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Есть в полоску </a:t>
            </a:r>
            <a:r>
              <a:rPr lang="ru-RU" sz="4000" dirty="0" err="1" smtClean="0">
                <a:solidFill>
                  <a:srgbClr val="0000FF"/>
                </a:solidFill>
                <a:latin typeface="Comic Sans MS" pitchFamily="66" charset="0"/>
              </a:rPr>
              <a:t>ш</a:t>
            </a:r>
            <a:r>
              <a:rPr lang="ru-RU" sz="4000" dirty="0" err="1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dirty="0" err="1" smtClean="0">
                <a:solidFill>
                  <a:srgbClr val="0000FF"/>
                </a:solidFill>
                <a:latin typeface="Comic Sans MS" pitchFamily="66" charset="0"/>
              </a:rPr>
              <a:t>рфы</a:t>
            </a:r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.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3511149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3212976"/>
            <a:ext cx="2376264" cy="13681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512" y="692696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Comic Sans MS" pitchFamily="66" charset="0"/>
              </a:rPr>
              <a:t>Если есть в тебе таланты, </a:t>
            </a:r>
          </a:p>
          <a:p>
            <a:r>
              <a:rPr lang="ru-RU" sz="3600" dirty="0" smtClean="0">
                <a:solidFill>
                  <a:srgbClr val="D60093"/>
                </a:solidFill>
                <a:latin typeface="Comic Sans MS" pitchFamily="66" charset="0"/>
              </a:rPr>
              <a:t>Завяжи на праздник </a:t>
            </a:r>
            <a:r>
              <a:rPr lang="ru-RU" sz="3600" dirty="0" err="1" smtClean="0">
                <a:solidFill>
                  <a:srgbClr val="D60093"/>
                </a:solidFill>
                <a:latin typeface="Comic Sans MS" pitchFamily="66" charset="0"/>
              </a:rPr>
              <a:t>б</a:t>
            </a:r>
            <a:r>
              <a:rPr lang="ru-RU" sz="3600" dirty="0" err="1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3600" dirty="0" err="1" smtClean="0">
                <a:solidFill>
                  <a:srgbClr val="D60093"/>
                </a:solidFill>
                <a:latin typeface="Comic Sans MS" pitchFamily="66" charset="0"/>
              </a:rPr>
              <a:t>нты</a:t>
            </a:r>
            <a:r>
              <a:rPr lang="ru-RU" sz="3600" dirty="0" smtClean="0">
                <a:solidFill>
                  <a:srgbClr val="D60093"/>
                </a:solidFill>
                <a:latin typeface="Comic Sans MS" pitchFamily="66" charset="0"/>
              </a:rPr>
              <a:t>.</a:t>
            </a:r>
            <a:endParaRPr lang="ru-RU" sz="3600" dirty="0">
              <a:solidFill>
                <a:srgbClr val="D60093"/>
              </a:solidFill>
              <a:latin typeface="Comic Sans MS" pitchFamily="66" charset="0"/>
            </a:endParaRPr>
          </a:p>
        </p:txBody>
      </p:sp>
      <p:pic>
        <p:nvPicPr>
          <p:cNvPr id="12" name="Рисунок 11" descr="fe4080c7a48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1772816"/>
            <a:ext cx="172819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55679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A800A"/>
                </a:solidFill>
                <a:latin typeface="Comic Sans MS" pitchFamily="66" charset="0"/>
              </a:rPr>
              <a:t>На поляне растёт </a:t>
            </a: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е</a:t>
            </a:r>
            <a:r>
              <a:rPr lang="ru-RU" sz="3600" b="1" dirty="0" smtClean="0">
                <a:solidFill>
                  <a:srgbClr val="0A800A"/>
                </a:solidFill>
                <a:latin typeface="Comic Sans MS" pitchFamily="66" charset="0"/>
              </a:rPr>
              <a:t>ль, </a:t>
            </a:r>
          </a:p>
          <a:p>
            <a:r>
              <a:rPr lang="ru-RU" sz="3600" b="1" dirty="0" smtClean="0">
                <a:solidFill>
                  <a:srgbClr val="0A800A"/>
                </a:solidFill>
                <a:latin typeface="Comic Sans MS" pitchFamily="66" charset="0"/>
              </a:rPr>
              <a:t>А под елью той – </a:t>
            </a:r>
            <a:r>
              <a:rPr lang="ru-RU" sz="3600" b="1" dirty="0" err="1" smtClean="0">
                <a:solidFill>
                  <a:srgbClr val="0A800A"/>
                </a:solidFill>
                <a:latin typeface="Comic Sans MS" pitchFamily="66" charset="0"/>
              </a:rPr>
              <a:t>щав</a:t>
            </a:r>
            <a:r>
              <a:rPr lang="ru-RU" sz="3600" b="1" dirty="0" err="1" smtClean="0">
                <a:solidFill>
                  <a:srgbClr val="FF0000"/>
                </a:solidFill>
                <a:latin typeface="Comic Sans MS" pitchFamily="66" charset="0"/>
              </a:rPr>
              <a:t>Е</a:t>
            </a:r>
            <a:r>
              <a:rPr lang="ru-RU" sz="3600" b="1" dirty="0" err="1" smtClean="0">
                <a:solidFill>
                  <a:srgbClr val="0A800A"/>
                </a:solidFill>
                <a:latin typeface="Comic Sans MS" pitchFamily="66" charset="0"/>
              </a:rPr>
              <a:t>ль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J028398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3068960"/>
            <a:ext cx="1728192" cy="25922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4437112"/>
            <a:ext cx="5112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A800A"/>
                </a:solidFill>
                <a:latin typeface="Comic Sans MS" pitchFamily="66" charset="0"/>
              </a:rPr>
              <a:t>Срубили </a:t>
            </a: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rgbClr val="0A800A"/>
                </a:solidFill>
                <a:latin typeface="Comic Sans MS" pitchFamily="66" charset="0"/>
              </a:rPr>
              <a:t>ль, сорвали </a:t>
            </a:r>
            <a:r>
              <a:rPr lang="ru-RU" sz="4400" dirty="0" err="1" smtClean="0">
                <a:solidFill>
                  <a:srgbClr val="0A800A"/>
                </a:solidFill>
                <a:latin typeface="Comic Sans MS" pitchFamily="66" charset="0"/>
              </a:rPr>
              <a:t>щав</a:t>
            </a:r>
            <a:r>
              <a:rPr lang="ru-RU" sz="4400" dirty="0" err="1" smtClean="0">
                <a:solidFill>
                  <a:srgbClr val="FF0000"/>
                </a:solidFill>
                <a:latin typeface="Comic Sans MS" pitchFamily="66" charset="0"/>
              </a:rPr>
              <a:t>Е</a:t>
            </a:r>
            <a:r>
              <a:rPr lang="ru-RU" sz="4400" dirty="0" err="1" smtClean="0">
                <a:solidFill>
                  <a:srgbClr val="0A800A"/>
                </a:solidFill>
                <a:latin typeface="Comic Sans MS" pitchFamily="66" charset="0"/>
              </a:rPr>
              <a:t>ль</a:t>
            </a:r>
            <a:r>
              <a:rPr lang="ru-RU" sz="4400" dirty="0" smtClean="0">
                <a:solidFill>
                  <a:srgbClr val="0A800A"/>
                </a:solidFill>
                <a:latin typeface="Comic Sans MS" pitchFamily="66" charset="0"/>
              </a:rPr>
              <a:t>.</a:t>
            </a:r>
            <a:endParaRPr lang="ru-RU" sz="4400" dirty="0">
              <a:solidFill>
                <a:srgbClr val="0A800A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D60093"/>
                </a:solidFill>
                <a:latin typeface="Comic Sans MS" pitchFamily="66" charset="0"/>
              </a:rPr>
              <a:t>Говорю я кошке : «Брысь!»</a:t>
            </a:r>
          </a:p>
          <a:p>
            <a:r>
              <a:rPr lang="ru-RU" sz="4000" dirty="0" smtClean="0">
                <a:solidFill>
                  <a:srgbClr val="D60093"/>
                </a:solidFill>
                <a:latin typeface="Comic Sans MS" pitchFamily="66" charset="0"/>
              </a:rPr>
              <a:t>Ну какая в ней к</a:t>
            </a: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О</a:t>
            </a:r>
            <a:r>
              <a:rPr lang="ru-RU" sz="4000" dirty="0" smtClean="0">
                <a:solidFill>
                  <a:srgbClr val="D60093"/>
                </a:solidFill>
                <a:latin typeface="Comic Sans MS" pitchFamily="66" charset="0"/>
              </a:rPr>
              <a:t>рысть?</a:t>
            </a:r>
            <a:endParaRPr lang="ru-RU" sz="4000" dirty="0">
              <a:solidFill>
                <a:srgbClr val="D60093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J020536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1556792"/>
            <a:ext cx="1162050" cy="12921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645024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CC00"/>
                </a:solidFill>
                <a:latin typeface="Comic Sans MS" pitchFamily="66" charset="0"/>
              </a:rPr>
              <a:t>Слышен в классе </a:t>
            </a:r>
            <a:r>
              <a:rPr lang="ru-RU" sz="4000" b="1" dirty="0" err="1" smtClean="0">
                <a:solidFill>
                  <a:srgbClr val="00CC00"/>
                </a:solidFill>
                <a:latin typeface="Comic Sans MS" pitchFamily="66" charset="0"/>
              </a:rPr>
              <a:t>диал</a:t>
            </a:r>
            <a:r>
              <a:rPr lang="ru-RU" sz="4000" b="1" dirty="0" err="1" smtClean="0">
                <a:solidFill>
                  <a:srgbClr val="FF0000"/>
                </a:solidFill>
                <a:latin typeface="Comic Sans MS" pitchFamily="66" charset="0"/>
              </a:rPr>
              <a:t>О</a:t>
            </a:r>
            <a:r>
              <a:rPr lang="ru-RU" sz="4000" b="1" dirty="0" err="1" smtClean="0">
                <a:solidFill>
                  <a:srgbClr val="00CC00"/>
                </a:solidFill>
                <a:latin typeface="Comic Sans MS" pitchFamily="66" charset="0"/>
              </a:rPr>
              <a:t>г</a:t>
            </a:r>
            <a:r>
              <a:rPr lang="ru-RU" sz="4000" b="1" dirty="0" smtClean="0">
                <a:solidFill>
                  <a:srgbClr val="00CC00"/>
                </a:solidFill>
                <a:latin typeface="Comic Sans MS" pitchFamily="66" charset="0"/>
              </a:rPr>
              <a:t>,</a:t>
            </a:r>
          </a:p>
          <a:p>
            <a:r>
              <a:rPr lang="ru-RU" sz="4000" b="1" dirty="0" smtClean="0">
                <a:solidFill>
                  <a:srgbClr val="00CC00"/>
                </a:solidFill>
                <a:latin typeface="Comic Sans MS" pitchFamily="66" charset="0"/>
              </a:rPr>
              <a:t>Обсуждают катал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О</a:t>
            </a:r>
            <a:r>
              <a:rPr lang="ru-RU" sz="4000" b="1" dirty="0" smtClean="0">
                <a:solidFill>
                  <a:srgbClr val="00CC00"/>
                </a:solidFill>
                <a:latin typeface="Comic Sans MS" pitchFamily="66" charset="0"/>
              </a:rPr>
              <a:t>г.</a:t>
            </a:r>
            <a:endParaRPr lang="ru-RU" sz="4000" b="1" dirty="0">
              <a:solidFill>
                <a:srgbClr val="00CC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Я во сне вчера лет</a:t>
            </a: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а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л,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Сверху видел наш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кварт</a:t>
            </a:r>
            <a:r>
              <a:rPr lang="ru-RU" sz="4000" b="1" dirty="0" err="1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4797152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Я ужасно утомлённый – 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Брат не спит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новорожд</a:t>
            </a:r>
            <a:r>
              <a:rPr lang="ru-RU" sz="3600" b="1" dirty="0" err="1" smtClean="0">
                <a:solidFill>
                  <a:srgbClr val="FF0000"/>
                </a:solidFill>
                <a:latin typeface="Comic Sans MS" pitchFamily="66" charset="0"/>
              </a:rPr>
              <a:t>Ё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нный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J028525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404664"/>
            <a:ext cx="1728192" cy="1229866"/>
          </a:xfrm>
          <a:prstGeom prst="rect">
            <a:avLst/>
          </a:prstGeom>
        </p:spPr>
      </p:pic>
      <p:pic>
        <p:nvPicPr>
          <p:cNvPr id="7" name="Рисунок 6" descr="0_76c8f_acae41c7_XL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780928"/>
            <a:ext cx="2461964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052736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</a:rPr>
              <a:t>Солнце. Жарко. Привези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</a:rPr>
              <a:t>Нам для окон </a:t>
            </a:r>
            <a:r>
              <a:rPr lang="ru-RU" sz="4000" dirty="0" err="1" smtClean="0">
                <a:solidFill>
                  <a:schemeClr val="bg1"/>
                </a:solidFill>
                <a:latin typeface="Comic Sans MS" pitchFamily="66" charset="0"/>
              </a:rPr>
              <a:t>жалюз</a:t>
            </a:r>
            <a:r>
              <a:rPr lang="ru-RU" sz="4000" dirty="0" err="1" smtClean="0">
                <a:solidFill>
                  <a:srgbClr val="FFFF00"/>
                </a:solidFill>
                <a:latin typeface="Comic Sans MS" pitchFamily="66" charset="0"/>
              </a:rPr>
              <a:t>И</a:t>
            </a:r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  <a:endParaRPr lang="ru-RU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5229200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6600"/>
                </a:solidFill>
                <a:latin typeface="Comic Sans MS" pitchFamily="66" charset="0"/>
              </a:rPr>
              <a:t>Мы купили </a:t>
            </a:r>
            <a:r>
              <a:rPr lang="ru-RU" sz="3600" b="1" dirty="0" err="1" smtClean="0">
                <a:solidFill>
                  <a:srgbClr val="FF6600"/>
                </a:solidFill>
                <a:latin typeface="Comic Sans MS" pitchFamily="66" charset="0"/>
              </a:rPr>
              <a:t>жалюз</a:t>
            </a:r>
            <a:r>
              <a:rPr lang="ru-RU" sz="3600" b="1" dirty="0" err="1" smtClean="0">
                <a:solidFill>
                  <a:srgbClr val="FF0000"/>
                </a:solidFill>
                <a:latin typeface="Comic Sans MS" pitchFamily="66" charset="0"/>
              </a:rPr>
              <a:t>И</a:t>
            </a:r>
            <a:endParaRPr lang="ru-RU" sz="3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3600" b="1" dirty="0" smtClean="0">
                <a:solidFill>
                  <a:srgbClr val="FF6600"/>
                </a:solidFill>
                <a:latin typeface="Comic Sans MS" pitchFamily="66" charset="0"/>
              </a:rPr>
              <a:t>И любуемся вблизи.</a:t>
            </a:r>
            <a:endParaRPr lang="ru-RU" sz="36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08720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990099"/>
                </a:solidFill>
                <a:latin typeface="Comic Sans MS" pitchFamily="66" charset="0"/>
              </a:rPr>
              <a:t>Красит стены нам маляр,</a:t>
            </a:r>
          </a:p>
          <a:p>
            <a:r>
              <a:rPr lang="ru-RU" sz="4000" dirty="0" smtClean="0">
                <a:solidFill>
                  <a:srgbClr val="990099"/>
                </a:solidFill>
                <a:latin typeface="Comic Sans MS" pitchFamily="66" charset="0"/>
              </a:rPr>
              <a:t>Полки делает </a:t>
            </a:r>
            <a:r>
              <a:rPr lang="ru-RU" sz="4000" dirty="0" err="1" smtClean="0">
                <a:solidFill>
                  <a:srgbClr val="990099"/>
                </a:solidFill>
                <a:latin typeface="Comic Sans MS" pitchFamily="66" charset="0"/>
              </a:rPr>
              <a:t>стол</a:t>
            </a:r>
            <a:r>
              <a:rPr lang="ru-RU" sz="4000" dirty="0" err="1" smtClean="0">
                <a:solidFill>
                  <a:srgbClr val="FF0000"/>
                </a:solidFill>
                <a:latin typeface="Comic Sans MS" pitchFamily="66" charset="0"/>
              </a:rPr>
              <a:t>Я</a:t>
            </a:r>
            <a:r>
              <a:rPr lang="ru-RU" sz="4000" dirty="0" err="1" smtClean="0">
                <a:solidFill>
                  <a:srgbClr val="990099"/>
                </a:solidFill>
                <a:latin typeface="Comic Sans MS" pitchFamily="66" charset="0"/>
              </a:rPr>
              <a:t>р</a:t>
            </a:r>
            <a:r>
              <a:rPr lang="ru-RU" sz="4000" dirty="0" smtClean="0">
                <a:solidFill>
                  <a:srgbClr val="990099"/>
                </a:solidFill>
                <a:latin typeface="Comic Sans MS" pitchFamily="66" charset="0"/>
              </a:rPr>
              <a:t>.</a:t>
            </a:r>
            <a:endParaRPr lang="ru-RU" sz="4000" dirty="0">
              <a:solidFill>
                <a:srgbClr val="990099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3717032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990099"/>
                </a:solidFill>
                <a:latin typeface="Comic Sans MS" pitchFamily="66" charset="0"/>
              </a:rPr>
              <a:t>На столе лежит футляр,</a:t>
            </a:r>
          </a:p>
          <a:p>
            <a:r>
              <a:rPr lang="ru-RU" sz="4000" dirty="0" smtClean="0">
                <a:solidFill>
                  <a:srgbClr val="990099"/>
                </a:solidFill>
                <a:latin typeface="Comic Sans MS" pitchFamily="66" charset="0"/>
              </a:rPr>
              <a:t>В нём пилу забыл </a:t>
            </a:r>
            <a:r>
              <a:rPr lang="ru-RU" sz="4000" dirty="0" err="1" smtClean="0">
                <a:solidFill>
                  <a:srgbClr val="990099"/>
                </a:solidFill>
                <a:latin typeface="Comic Sans MS" pitchFamily="66" charset="0"/>
              </a:rPr>
              <a:t>стол</a:t>
            </a:r>
            <a:r>
              <a:rPr lang="ru-RU" sz="4000" dirty="0" err="1" smtClean="0">
                <a:solidFill>
                  <a:srgbClr val="FF0000"/>
                </a:solidFill>
                <a:latin typeface="Comic Sans MS" pitchFamily="66" charset="0"/>
              </a:rPr>
              <a:t>Я</a:t>
            </a:r>
            <a:r>
              <a:rPr lang="ru-RU" sz="4000" dirty="0" err="1" smtClean="0">
                <a:solidFill>
                  <a:srgbClr val="990099"/>
                </a:solidFill>
                <a:latin typeface="Comic Sans MS" pitchFamily="66" charset="0"/>
              </a:rPr>
              <a:t>р</a:t>
            </a:r>
            <a:r>
              <a:rPr lang="ru-RU" sz="4000" dirty="0" smtClean="0">
                <a:solidFill>
                  <a:srgbClr val="990099"/>
                </a:solidFill>
                <a:latin typeface="Comic Sans MS" pitchFamily="66" charset="0"/>
              </a:rPr>
              <a:t>.</a:t>
            </a:r>
            <a:endParaRPr lang="ru-RU" sz="4000" dirty="0">
              <a:solidFill>
                <a:srgbClr val="990099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i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1700808"/>
            <a:ext cx="1687066" cy="1728192"/>
          </a:xfrm>
          <a:prstGeom prst="rect">
            <a:avLst/>
          </a:prstGeom>
        </p:spPr>
      </p:pic>
      <p:pic>
        <p:nvPicPr>
          <p:cNvPr id="5" name="Рисунок 4" descr="i (1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5085184"/>
            <a:ext cx="2857500" cy="100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836712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Comic Sans MS" pitchFamily="66" charset="0"/>
              </a:rPr>
              <a:t>Все налоги заплатить, </a:t>
            </a:r>
          </a:p>
          <a:p>
            <a:r>
              <a:rPr lang="ru-RU" sz="3600" dirty="0" smtClean="0">
                <a:solidFill>
                  <a:srgbClr val="0000FF"/>
                </a:solidFill>
                <a:latin typeface="Comic Sans MS" pitchFamily="66" charset="0"/>
              </a:rPr>
              <a:t>С </a:t>
            </a:r>
            <a:r>
              <a:rPr lang="ru-RU" sz="3600" dirty="0" err="1" smtClean="0">
                <a:solidFill>
                  <a:srgbClr val="0000FF"/>
                </a:solidFill>
                <a:latin typeface="Comic Sans MS" pitchFamily="66" charset="0"/>
              </a:rPr>
              <a:t>т</a:t>
            </a:r>
            <a:r>
              <a:rPr lang="ru-RU" sz="3600" dirty="0" err="1" smtClean="0">
                <a:solidFill>
                  <a:srgbClr val="FF0000"/>
                </a:solidFill>
                <a:latin typeface="Comic Sans MS" pitchFamily="66" charset="0"/>
              </a:rPr>
              <a:t>О</a:t>
            </a:r>
            <a:r>
              <a:rPr lang="ru-RU" sz="3600" dirty="0" err="1" smtClean="0">
                <a:solidFill>
                  <a:srgbClr val="0000FF"/>
                </a:solidFill>
                <a:latin typeface="Comic Sans MS" pitchFamily="66" charset="0"/>
              </a:rPr>
              <a:t>ртом</a:t>
            </a:r>
            <a:r>
              <a:rPr lang="ru-RU" sz="3600" dirty="0" smtClean="0">
                <a:solidFill>
                  <a:srgbClr val="0000FF"/>
                </a:solidFill>
                <a:latin typeface="Comic Sans MS" pitchFamily="66" charset="0"/>
              </a:rPr>
              <a:t> чаю бы попить!</a:t>
            </a:r>
            <a:endParaRPr lang="ru-RU" sz="3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356992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Любит клюквенный десерт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Пал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Иваныч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, наш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эксп</a:t>
            </a:r>
            <a:r>
              <a:rPr lang="ru-RU" sz="3600" dirty="0" err="1" smtClean="0">
                <a:solidFill>
                  <a:srgbClr val="FF0000"/>
                </a:solidFill>
                <a:latin typeface="Comic Sans MS" pitchFamily="66" charset="0"/>
              </a:rPr>
              <a:t>Е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рт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i (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620688"/>
            <a:ext cx="1905000" cy="1500758"/>
          </a:xfrm>
          <a:prstGeom prst="rect">
            <a:avLst/>
          </a:prstGeom>
        </p:spPr>
      </p:pic>
      <p:pic>
        <p:nvPicPr>
          <p:cNvPr id="5" name="Рисунок 4" descr="i (1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3789040"/>
            <a:ext cx="2121024" cy="1656184"/>
          </a:xfrm>
          <a:prstGeom prst="rect">
            <a:avLst/>
          </a:prstGeom>
        </p:spPr>
      </p:pic>
      <p:pic>
        <p:nvPicPr>
          <p:cNvPr id="6" name="Рисунок 5" descr="i (1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79912" y="4725144"/>
            <a:ext cx="1944216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138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Примак</dc:creator>
  <cp:lastModifiedBy>Примак</cp:lastModifiedBy>
  <cp:revision>9</cp:revision>
  <dcterms:created xsi:type="dcterms:W3CDTF">2013-02-13T13:31:41Z</dcterms:created>
  <dcterms:modified xsi:type="dcterms:W3CDTF">2013-02-13T14:57:06Z</dcterms:modified>
</cp:coreProperties>
</file>