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57" r:id="rId4"/>
    <p:sldId id="258" r:id="rId5"/>
    <p:sldId id="259" r:id="rId6"/>
    <p:sldId id="276" r:id="rId7"/>
    <p:sldId id="278" r:id="rId8"/>
    <p:sldId id="269" r:id="rId9"/>
    <p:sldId id="262" r:id="rId10"/>
    <p:sldId id="279" r:id="rId11"/>
    <p:sldId id="280" r:id="rId12"/>
    <p:sldId id="281" r:id="rId13"/>
    <p:sldId id="282" r:id="rId14"/>
    <p:sldId id="283" r:id="rId15"/>
    <p:sldId id="284" r:id="rId16"/>
    <p:sldId id="263" r:id="rId17"/>
    <p:sldId id="264" r:id="rId18"/>
    <p:sldId id="266" r:id="rId19"/>
    <p:sldId id="265" r:id="rId20"/>
    <p:sldId id="267" r:id="rId21"/>
    <p:sldId id="268" r:id="rId22"/>
    <p:sldId id="272" r:id="rId23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A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5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129" tIns="45565" rIns="91129" bIns="4556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129" tIns="45565" rIns="91129" bIns="4556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BDD4AE-2ED0-4958-AB1D-34EB25FD5766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9" tIns="45565" rIns="91129" bIns="4556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129" tIns="45565" rIns="91129" bIns="45565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129" tIns="45565" rIns="91129" bIns="4556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129" tIns="45565" rIns="91129" bIns="4556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F1343E-4703-4FE7-852C-2383A0026E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243C80-C099-4782-B33F-00597AB0288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ED4D21-7792-4909-93C6-E88F4E353B8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CB657-0280-44A3-A82D-70FAA9ED20C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445F52-B475-42AA-8F28-40521EE240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BDE83-FA59-4FAA-86FE-4AF48F4A211D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CA3E2-F962-4B5B-9058-4023692092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23542-9B8F-42B6-B8ED-A6DF0FFEE072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6D3F-C397-438D-BF8E-99EC9AC522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AB8B9-FAD5-4D2D-9838-87C99E058739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7ADCE-2709-4675-B7FE-0CF1B67A4C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84104-BFAD-4B74-9AF0-B9854B125E85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F2D25-F945-4044-ADA8-0A3B7A713B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7E50-DCC3-4A58-BDE1-2CF5B2A67D78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670D6-D37D-4CFC-9E1A-0A30BDEA69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C9771-8E9B-48CD-BE0B-4C72DD90405F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038FE-3157-45F6-9D4D-E92C171B26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1CEFC-F0B8-4A5A-ABDC-3CEB0BB5C7DB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7B87F-FF63-45D8-93EF-6A51A10DCA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F4C42-EEC5-413C-9141-884F1F31960F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59FAB-ECBB-4DB4-A07E-9FBD3F0647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7F6C7-F306-4939-A7A4-9B554BCB5ECD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8EB4-9721-48A1-9BF7-AFEDA882A1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A669-A268-443D-8711-BD7D5B914F14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84073-B891-4095-9AA4-51480C14F9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7D558-227D-4055-BCF1-36C0C5810E8B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D5380-AD50-41AC-8D69-FB091AAF4F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55B505-4293-43D7-AAF2-B65B85A27550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6F0997-5F97-4886-8F05-7235723975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шаблоны_проект\gl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8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3500438"/>
            <a:ext cx="2914648" cy="1752600"/>
          </a:xfrm>
        </p:spPr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УЧЕНИЦЫ 7 КЛАССА «А»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НАЗАРОВОЙ ЕЛИЗАВЕТЫ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УЧИТЕЛЬ Н.Е. ЕРМОЛАЕВА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Вклад моей семьи в Великую Победу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3643313" y="6215063"/>
            <a:ext cx="3071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МОУ СОШ №5</a:t>
            </a:r>
          </a:p>
          <a:p>
            <a:pPr algn="ctr"/>
            <a:r>
              <a:rPr lang="ru-RU">
                <a:latin typeface="Calibri" pitchFamily="34" charset="0"/>
              </a:rPr>
              <a:t>2010Г.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772400" cy="928695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  </a:t>
            </a:r>
            <a:r>
              <a:rPr lang="ru-RU" dirty="0" smtClean="0">
                <a:solidFill>
                  <a:srgbClr val="D80A0A"/>
                </a:solidFill>
              </a:rPr>
              <a:t>Факт, который меня поразил сильнее всего: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571625"/>
            <a:ext cx="7929563" cy="2428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истории Великой Отечественной войны нет ни одной битвы, в которой бы не приняли участие войска под командованием К.К. Рокоссовского!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1268" name="Picture 2" descr="H:\шаблоны_проект\1241076298_orden_www_mir-grez_rures.jpg"/>
          <p:cNvPicPr>
            <a:picLocks noChangeAspect="1" noChangeArrowheads="1"/>
          </p:cNvPicPr>
          <p:nvPr/>
        </p:nvPicPr>
        <p:blipFill>
          <a:blip r:embed="rId2" cstate="print"/>
          <a:srcRect r="9375"/>
          <a:stretch>
            <a:fillRect/>
          </a:stretch>
        </p:blipFill>
        <p:spPr bwMode="auto">
          <a:xfrm>
            <a:off x="0" y="4143375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/>
            <a:r>
              <a:rPr lang="ru-RU" sz="2800" b="1" smtClean="0">
                <a:cs typeface="Times New Roman" pitchFamily="18" charset="0"/>
              </a:rPr>
              <a:t>Московская битва </a:t>
            </a:r>
          </a:p>
        </p:txBody>
      </p:sp>
      <p:pic>
        <p:nvPicPr>
          <p:cNvPr id="12291" name="Picture 2" descr="C:\Documents and Settings\Пользователь\Рабочий стол\Foto\Москва 41 г\Вручение гвардейского знамени.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584" r="7584"/>
          <a:stretch>
            <a:fillRect/>
          </a:stretch>
        </p:blipFill>
        <p:spPr>
          <a:xfrm>
            <a:off x="1785938" y="642938"/>
            <a:ext cx="5643562" cy="4429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cs typeface="Times New Roman" pitchFamily="18" charset="0"/>
              </a:rPr>
              <a:t>Бои на </a:t>
            </a:r>
            <a:r>
              <a:rPr lang="ru-RU" sz="2800" b="1" dirty="0" err="1" smtClean="0">
                <a:cs typeface="Times New Roman" pitchFamily="18" charset="0"/>
              </a:rPr>
              <a:t>сталинградском</a:t>
            </a:r>
            <a:r>
              <a:rPr lang="ru-RU" sz="2800" b="1" dirty="0" smtClean="0">
                <a:cs typeface="Times New Roman" pitchFamily="18" charset="0"/>
              </a:rPr>
              <a:t> направлении</a:t>
            </a:r>
            <a:endParaRPr lang="ru-RU" sz="2800" b="1" dirty="0">
              <a:cs typeface="Times New Roman" pitchFamily="18" charset="0"/>
            </a:endParaRPr>
          </a:p>
        </p:txBody>
      </p:sp>
      <p:pic>
        <p:nvPicPr>
          <p:cNvPr id="13315" name="Picture 2" descr="C:\Documents and Settings\Пользователь\Рабочий стол\Foto\42 г\Бой на Сталинградском направлении. Лето 1942 г.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833" r="68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/>
              <a:t>Карта военных действий на советско-германском фронте в январе 1944</a:t>
            </a:r>
            <a:endParaRPr lang="ru-RU" sz="2400" b="1" dirty="0"/>
          </a:p>
        </p:txBody>
      </p:sp>
      <p:pic>
        <p:nvPicPr>
          <p:cNvPr id="14339" name="Picture 2" descr="C:\Documents and Settings\Пользователь\Рабочий стол\Foto\44 г\Карта военных действий на советско-германском фронте в январ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4438" b="24438"/>
          <a:stretch>
            <a:fillRect/>
          </a:stretch>
        </p:blipFill>
        <p:spPr>
          <a:xfrm>
            <a:off x="2000250" y="214313"/>
            <a:ext cx="4605338" cy="5072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/>
              <a:t>Автографы советских воинов на стене рейхстага. Май 1945</a:t>
            </a:r>
            <a:endParaRPr lang="ru-RU" sz="2400" b="1" dirty="0"/>
          </a:p>
        </p:txBody>
      </p:sp>
      <p:pic>
        <p:nvPicPr>
          <p:cNvPr id="15363" name="Picture 2" descr="C:\Documents and Settings\Пользователь\Рабочий стол\Foto\45 г\Автографы советских воинов на стенах рейхстага. Май 1945 г.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2288" y="612775"/>
            <a:ext cx="5486400" cy="445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>
          <a:xfrm rot="10800000" flipV="1">
            <a:off x="1643063" y="5643563"/>
            <a:ext cx="5715000" cy="714375"/>
          </a:xfrm>
        </p:spPr>
        <p:txBody>
          <a:bodyPr/>
          <a:lstStyle/>
          <a:p>
            <a:pPr algn="ctr" eaLnBrk="1" hangingPunct="1"/>
            <a:r>
              <a:rPr lang="ru-RU" sz="3200" b="1" smtClean="0"/>
              <a:t>Победа!</a:t>
            </a:r>
          </a:p>
        </p:txBody>
      </p:sp>
      <p:pic>
        <p:nvPicPr>
          <p:cNvPr id="16388" name="Picture 3" descr="C:\Documents and Settings\Пользователь\Рабочий стол\Foto\45 г\Победа!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833" r="6833"/>
          <a:stretch>
            <a:fillRect/>
          </a:stretch>
        </p:blipFill>
        <p:spPr>
          <a:xfrm>
            <a:off x="1785938" y="571500"/>
            <a:ext cx="5486400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7"/>
          <p:cNvSpPr>
            <a:spLocks noChangeArrowheads="1"/>
          </p:cNvSpPr>
          <p:nvPr/>
        </p:nvSpPr>
        <p:spPr bwMode="auto">
          <a:xfrm>
            <a:off x="714375" y="1214438"/>
            <a:ext cx="764381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Calibri" pitchFamily="34" charset="0"/>
              </a:rPr>
              <a:t>За  честную и самоотверженную службу Родине, за пролитую кровь,  за то, что не щадя жизни храбро сражался в бою, Иван Никитич честно заслужил все свои награды и благодарности. Закончил войну в звании гвардии старшего сержанта.</a:t>
            </a:r>
          </a:p>
        </p:txBody>
      </p:sp>
      <p:pic>
        <p:nvPicPr>
          <p:cNvPr id="17411" name="Picture 2" descr="H:\шаблоны_проект\1241076298_orden_www_mir-grez_rures.jpg"/>
          <p:cNvPicPr>
            <a:picLocks noChangeAspect="1" noChangeArrowheads="1"/>
          </p:cNvPicPr>
          <p:nvPr/>
        </p:nvPicPr>
        <p:blipFill>
          <a:blip r:embed="rId2" cstate="print"/>
          <a:srcRect r="11719"/>
          <a:stretch>
            <a:fillRect/>
          </a:stretch>
        </p:blipFill>
        <p:spPr bwMode="auto">
          <a:xfrm>
            <a:off x="0" y="4143375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 t="3125" r="6818" b="5208"/>
          <a:stretch>
            <a:fillRect/>
          </a:stretch>
        </p:blipFill>
        <p:spPr bwMode="auto">
          <a:xfrm>
            <a:off x="2071688" y="214313"/>
            <a:ext cx="4643437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</a:blip>
          <a:srcRect l="5676" t="9277" r="6339" b="19588"/>
          <a:stretch>
            <a:fillRect/>
          </a:stretch>
        </p:blipFill>
        <p:spPr bwMode="auto">
          <a:xfrm>
            <a:off x="2500313" y="642938"/>
            <a:ext cx="442912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40000"/>
          </a:blip>
          <a:srcRect l="2138" t="4829" r="1643" b="3496"/>
          <a:stretch>
            <a:fillRect/>
          </a:stretch>
        </p:blipFill>
        <p:spPr bwMode="auto">
          <a:xfrm>
            <a:off x="357188" y="642938"/>
            <a:ext cx="8358187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772400" cy="92869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Почему я выбрала эту тему?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357313"/>
            <a:ext cx="7929563" cy="2395537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Sylfae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ylfaen" pitchFamily="18" charset="0"/>
              </a:rPr>
              <a:t>Желание восстановить и сохранить для будущего поколения нашей  семьи   утерянные факты боевого и жизненного пути моего прадеда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ylfaen" pitchFamily="18" charset="0"/>
              </a:rPr>
              <a:t>Журавлёва Ивана Никитича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3076" name="Picture 2" descr="H:\шаблоны_проект\1241076298_orden_www_mir-grez_rures.jpg"/>
          <p:cNvPicPr>
            <a:picLocks noChangeAspect="1" noChangeArrowheads="1"/>
          </p:cNvPicPr>
          <p:nvPr/>
        </p:nvPicPr>
        <p:blipFill>
          <a:blip r:embed="rId2" cstate="print"/>
          <a:srcRect r="10938"/>
          <a:stretch>
            <a:fillRect/>
          </a:stretch>
        </p:blipFill>
        <p:spPr bwMode="auto">
          <a:xfrm>
            <a:off x="0" y="4143375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Андрей\Рабочий стол\Проект\Изображение 03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 l="9375" t="13979" r="10938" b="8601"/>
          <a:stretch>
            <a:fillRect/>
          </a:stretch>
        </p:blipFill>
        <p:spPr bwMode="auto">
          <a:xfrm>
            <a:off x="857250" y="928688"/>
            <a:ext cx="72866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 l="6250" t="6610" r="4688" b="4161"/>
          <a:stretch>
            <a:fillRect/>
          </a:stretch>
        </p:blipFill>
        <p:spPr bwMode="auto">
          <a:xfrm>
            <a:off x="2214563" y="571500"/>
            <a:ext cx="4071937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шаблоны_проект\1241076298_orden_www_mir-grez_rures.jpg"/>
          <p:cNvPicPr>
            <a:picLocks noChangeAspect="1" noChangeArrowheads="1"/>
          </p:cNvPicPr>
          <p:nvPr/>
        </p:nvPicPr>
        <p:blipFill>
          <a:blip r:embed="rId2" cstate="print"/>
          <a:srcRect r="10938"/>
          <a:stretch>
            <a:fillRect/>
          </a:stretch>
        </p:blipFill>
        <p:spPr bwMode="auto">
          <a:xfrm>
            <a:off x="0" y="4143375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772400" cy="92869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Цель работы: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714500"/>
            <a:ext cx="4714875" cy="2038350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Sylfaen" pitchFamily="18" charset="0"/>
              </a:rPr>
              <a:t>Восстановить боевой и жизненный путь моего прадеда Ивана Никитича Журавлёва.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6" name="Рисунок 5" descr="Изображ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3" y="285750"/>
            <a:ext cx="2825750" cy="4068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10416"/>
          <a:stretch>
            <a:fillRect/>
          </a:stretch>
        </p:blipFill>
        <p:spPr bwMode="auto">
          <a:xfrm>
            <a:off x="4429125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357166"/>
            <a:ext cx="7772400" cy="928695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  <a:ea typeface="+mj-ea"/>
                <a:cs typeface="+mj-cs"/>
              </a:rPr>
              <a:t>Задачи  работы: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214313" y="1571625"/>
            <a:ext cx="4643437" cy="485775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latin typeface="+mn-lt"/>
              </a:rPr>
              <a:t>восстановить  основные факты биографии Ивана Никитича;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latin typeface="+mn-lt"/>
              </a:rPr>
              <a:t>изучить  хронологическую и событийную составляющие   Великой Отечественной войны;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latin typeface="+mn-lt"/>
              </a:rPr>
              <a:t>установить  боевые операции, в которых мог принимать участие Иван Никитич Журавлёв.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3200" dirty="0">
              <a:latin typeface="Sylfaen" pitchFamily="18" charset="0"/>
            </a:endParaRP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772400" cy="92869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   Проблема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357313"/>
            <a:ext cx="7929563" cy="2395537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Отсутствие необходимых данных в семейном архиве  для установления  точного боевого пути Журавлёва Ивана Никитича.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  <a:latin typeface="Sylfae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6148" name="Picture 2" descr="H:\шаблоны_проект\1241076298_orden_www_mir-grez_rures.jpg"/>
          <p:cNvPicPr>
            <a:picLocks noChangeAspect="1" noChangeArrowheads="1"/>
          </p:cNvPicPr>
          <p:nvPr/>
        </p:nvPicPr>
        <p:blipFill>
          <a:blip r:embed="rId2" cstate="print"/>
          <a:srcRect r="9375"/>
          <a:stretch>
            <a:fillRect/>
          </a:stretch>
        </p:blipFill>
        <p:spPr bwMode="auto">
          <a:xfrm>
            <a:off x="0" y="4143375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772400" cy="92869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   Методы исследования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357313"/>
            <a:ext cx="8286750" cy="2500312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теоретические,  исторические, эмпирические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2" name="Picture 2" descr="H:\шаблоны_проект\1241076298_orden_www_mir-grez_rures.jpg"/>
          <p:cNvPicPr>
            <a:picLocks noChangeAspect="1" noChangeArrowheads="1"/>
          </p:cNvPicPr>
          <p:nvPr/>
        </p:nvPicPr>
        <p:blipFill>
          <a:blip r:embed="rId2" cstate="print"/>
          <a:srcRect r="9375"/>
          <a:stretch>
            <a:fillRect/>
          </a:stretch>
        </p:blipFill>
        <p:spPr bwMode="auto">
          <a:xfrm>
            <a:off x="0" y="4143375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0" y="74613"/>
            <a:ext cx="234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b="10416"/>
          <a:stretch>
            <a:fillRect/>
          </a:stretch>
        </p:blipFill>
        <p:spPr bwMode="auto">
          <a:xfrm>
            <a:off x="4429125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357166"/>
            <a:ext cx="8058152" cy="928695"/>
          </a:xfrm>
          <a:prstGeom prst="rect">
            <a:avLst/>
          </a:prstGeom>
        </p:spPr>
        <p:txBody>
          <a:bodyPr anchor="ctr"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  <a:ea typeface="+mj-ea"/>
                <a:cs typeface="+mj-cs"/>
              </a:rPr>
              <a:t>Этапы работы над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  <a:ea typeface="+mj-ea"/>
                <a:cs typeface="+mj-cs"/>
              </a:rPr>
              <a:t>проектом: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214313" y="1571625"/>
            <a:ext cx="4643437" cy="485775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выявление проблемы;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постановка проблемы;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  постановка цели;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планирование и разработка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   плана действий;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выбор методов исследования;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сбор данных;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анализ и синтез собранных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   данных;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сопоставление полученных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  данных и умозаключений;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·  обработка результатов;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  подготовка, написание работы.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ндрей\Рабочий стол\Проект\Изображение 037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l="2689" t="2280" r="4570" b="8791"/>
          <a:stretch>
            <a:fillRect/>
          </a:stretch>
        </p:blipFill>
        <p:spPr bwMode="auto">
          <a:xfrm>
            <a:off x="2000250" y="428625"/>
            <a:ext cx="492918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57158" y="357166"/>
            <a:ext cx="7772400" cy="1214446"/>
          </a:xfrm>
          <a:prstGeom prst="rect">
            <a:avLst/>
          </a:prstGeom>
        </p:spPr>
        <p:txBody>
          <a:bodyPr anchor="ctr">
            <a:normAutofit fontScale="6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D80A0A"/>
                </a:solidFill>
                <a:latin typeface="+mn-lt"/>
              </a:rPr>
              <a:t>Установленные факты боевого и жизненного пути Ивана Никитича Журавлёва</a:t>
            </a:r>
          </a:p>
        </p:txBody>
      </p:sp>
      <p:sp>
        <p:nvSpPr>
          <p:cNvPr id="4" name="Текст 5"/>
          <p:cNvSpPr txBox="1">
            <a:spLocks/>
          </p:cNvSpPr>
          <p:nvPr/>
        </p:nvSpPr>
        <p:spPr>
          <a:xfrm>
            <a:off x="285750" y="1857375"/>
            <a:ext cx="5072063" cy="45005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latin typeface="Calibri" pitchFamily="34" charset="0"/>
              </a:rPr>
              <a:t>Во время работы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ru-RU" sz="3200" dirty="0">
                <a:latin typeface="Calibri" pitchFamily="34" charset="0"/>
              </a:rPr>
              <a:t> я опиралась на  те немногочисленные факты, что содержались в воспоминаниях Ивана Никитича.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>
                <a:latin typeface="Calibri" pitchFamily="34" charset="0"/>
              </a:rPr>
              <a:t>Отправной точкой послужило упоминание, что он воевал в  боевых частях  под командованием легендарного героя  Великой Отечественной войны генерал-лейтенанта К.К. Рокоссовского.</a:t>
            </a:r>
          </a:p>
        </p:txBody>
      </p:sp>
      <p:pic>
        <p:nvPicPr>
          <p:cNvPr id="2050" name="Picture 2" descr="pr_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2143125"/>
            <a:ext cx="2857500" cy="3357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245" name="Прямоугольник 7"/>
          <p:cNvSpPr>
            <a:spLocks noChangeArrowheads="1"/>
          </p:cNvSpPr>
          <p:nvPr/>
        </p:nvSpPr>
        <p:spPr bwMode="auto">
          <a:xfrm>
            <a:off x="6143625" y="5426075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Sylfaen" pitchFamily="18" charset="0"/>
              </a:rPr>
              <a:t>К.К. Рокоссовский</a:t>
            </a:r>
            <a:endParaRPr lang="ru-RU" sz="2000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287</Words>
  <Application>Microsoft Office PowerPoint</Application>
  <PresentationFormat>Экран (4:3)</PresentationFormat>
  <Paragraphs>52</Paragraphs>
  <Slides>22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Sylfaen</vt:lpstr>
      <vt:lpstr>Times New Roman</vt:lpstr>
      <vt:lpstr>Тема Office</vt:lpstr>
      <vt:lpstr>Вклад моей семьи в Великую Победу</vt:lpstr>
      <vt:lpstr>Почему я выбрала эту тему?</vt:lpstr>
      <vt:lpstr>Цель работы:</vt:lpstr>
      <vt:lpstr>Слайд 4</vt:lpstr>
      <vt:lpstr>   Проблема</vt:lpstr>
      <vt:lpstr>   Методы исследования</vt:lpstr>
      <vt:lpstr>Слайд 7</vt:lpstr>
      <vt:lpstr>Слайд 8</vt:lpstr>
      <vt:lpstr>Слайд 9</vt:lpstr>
      <vt:lpstr>  Факт, который меня поразил сильнее всего: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Satellite</dc:creator>
  <cp:lastModifiedBy>Ксю</cp:lastModifiedBy>
  <cp:revision>68</cp:revision>
  <dcterms:modified xsi:type="dcterms:W3CDTF">2013-04-05T12:00:40Z</dcterms:modified>
</cp:coreProperties>
</file>