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6A12C-1FC9-423B-A052-A32FDC399D7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E564C-BBEB-4B48-847B-21FEDA9B7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E564C-BBEB-4B48-847B-21FEDA9B77E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4365104"/>
            <a:ext cx="60486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latin typeface="Cambria" pitchFamily="18" charset="0"/>
              </a:rPr>
              <a:t>Презентацию подготовила</a:t>
            </a:r>
          </a:p>
          <a:p>
            <a:pPr algn="r"/>
            <a:r>
              <a:rPr lang="ru-RU" sz="2800" b="1" i="1" dirty="0" smtClean="0">
                <a:latin typeface="Cambria" pitchFamily="18" charset="0"/>
              </a:rPr>
              <a:t> </a:t>
            </a:r>
            <a:r>
              <a:rPr lang="ru-RU" sz="2800" b="1" i="1" dirty="0" err="1" smtClean="0">
                <a:latin typeface="Cambria" pitchFamily="18" charset="0"/>
              </a:rPr>
              <a:t>Заикина</a:t>
            </a:r>
            <a:r>
              <a:rPr lang="ru-RU" sz="2800" b="1" i="1" dirty="0" smtClean="0">
                <a:latin typeface="Cambria" pitchFamily="18" charset="0"/>
              </a:rPr>
              <a:t> Ольга Викторовна</a:t>
            </a:r>
          </a:p>
          <a:p>
            <a:pPr algn="r"/>
            <a:r>
              <a:rPr lang="ru-RU" sz="2800" b="1" i="1" dirty="0" smtClean="0">
                <a:latin typeface="Cambria" pitchFamily="18" charset="0"/>
              </a:rPr>
              <a:t> учитель английского языка</a:t>
            </a:r>
          </a:p>
          <a:p>
            <a:pPr algn="r"/>
            <a:r>
              <a:rPr lang="ru-RU" sz="2800" b="1" i="1" dirty="0" smtClean="0">
                <a:latin typeface="Cambria" pitchFamily="18" charset="0"/>
              </a:rPr>
              <a:t> МБОУ СОШ № 45 ст.Северской</a:t>
            </a:r>
            <a:endParaRPr lang="ru-RU" sz="2800" b="1" i="1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340768"/>
            <a:ext cx="52441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  <a:latin typeface="Cambria" pitchFamily="18" charset="0"/>
              </a:rPr>
              <a:t>Actions</a:t>
            </a:r>
            <a:endParaRPr lang="ru-RU" sz="12000" b="1" i="1" dirty="0">
              <a:solidFill>
                <a:schemeClr val="tx2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23" y="1"/>
            <a:ext cx="9319568" cy="6953272"/>
          </a:xfrm>
          <a:prstGeom prst="rect">
            <a:avLst/>
          </a:prstGeom>
          <a:noFill/>
        </p:spPr>
      </p:pic>
      <p:pic>
        <p:nvPicPr>
          <p:cNvPr id="8" name="Содержимое 7" descr="0_4c56e_7b40d80b_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52101" y="2332037"/>
            <a:ext cx="3991899" cy="4525963"/>
          </a:xfrm>
        </p:spPr>
      </p:pic>
      <p:sp>
        <p:nvSpPr>
          <p:cNvPr id="9" name="TextBox 8"/>
          <p:cNvSpPr txBox="1"/>
          <p:nvPr/>
        </p:nvSpPr>
        <p:spPr>
          <a:xfrm>
            <a:off x="755576" y="1484784"/>
            <a:ext cx="29113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play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1196752"/>
            <a:ext cx="78488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0" b="1" i="1" dirty="0" smtClean="0">
                <a:solidFill>
                  <a:schemeClr val="tx2"/>
                </a:solidFill>
                <a:latin typeface="Britannic Bold" pitchFamily="34" charset="0"/>
              </a:rPr>
              <a:t>What can you do?</a:t>
            </a:r>
            <a:endParaRPr lang="ru-RU" sz="7500" b="1" i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3933056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chemeClr val="tx2"/>
                </a:solidFill>
                <a:latin typeface="Britannic Bold" pitchFamily="34" charset="0"/>
              </a:rPr>
              <a:t>I can  </a:t>
            </a:r>
            <a:endParaRPr lang="ru-RU" sz="8000" b="1" i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3640" y="3861048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chemeClr val="tx2"/>
                </a:solidFill>
                <a:latin typeface="Britannic Bold" pitchFamily="34" charset="0"/>
              </a:rPr>
              <a:t>jump.</a:t>
            </a:r>
            <a:endParaRPr lang="ru-RU" sz="8000" b="1" i="1" dirty="0">
              <a:solidFill>
                <a:schemeClr val="tx2"/>
              </a:solidFill>
            </a:endParaRPr>
          </a:p>
        </p:txBody>
      </p:sp>
      <p:pic>
        <p:nvPicPr>
          <p:cNvPr id="8" name="Рисунок 7" descr="jump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7" y="2550000"/>
            <a:ext cx="2470371" cy="1959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0695" y="1"/>
            <a:ext cx="9184695" cy="6933144"/>
          </a:xfrm>
        </p:spPr>
      </p:pic>
      <p:pic>
        <p:nvPicPr>
          <p:cNvPr id="5" name="Рисунок 4" descr="5L5a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620687"/>
            <a:ext cx="2824119" cy="23519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342900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sing.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49959" cy="6937469"/>
          </a:xfrm>
        </p:spPr>
      </p:pic>
      <p:pic>
        <p:nvPicPr>
          <p:cNvPr id="5" name="Рисунок 4" descr="80c6299cb4b3f6ffef4787b0ee3efd2athumb519x3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32656"/>
            <a:ext cx="3551857" cy="2381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3284984"/>
            <a:ext cx="58328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swim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2"/>
          </a:xfrm>
        </p:spPr>
      </p:pic>
      <p:pic>
        <p:nvPicPr>
          <p:cNvPr id="5" name="Рисунок 4" descr="20120921_C8530_PHOTO_FR_182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6855" y="343002"/>
            <a:ext cx="3465585" cy="23063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3284984"/>
            <a:ext cx="52052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run.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4006"/>
            <a:ext cx="9216008" cy="6912006"/>
          </a:xfrm>
        </p:spPr>
      </p:pic>
      <p:pic>
        <p:nvPicPr>
          <p:cNvPr id="5" name="Рисунок 4" descr="1323802682_rrrrr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60648"/>
            <a:ext cx="3521968" cy="26414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3356992"/>
            <a:ext cx="5934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walk.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news-graphics-2007-_641637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548680"/>
            <a:ext cx="2957314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3356992"/>
            <a:ext cx="59458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climb.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5" name="Рисунок 4" descr="post-240-1194725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81436"/>
            <a:ext cx="2160240" cy="30475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3501008"/>
            <a:ext cx="65992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dance.</a:t>
            </a:r>
            <a:endParaRPr lang="ru-RU" sz="9600" b="1" i="1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_4c56e_7b40d80b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60648"/>
            <a:ext cx="2977572" cy="33759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3501008"/>
            <a:ext cx="56364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I can  play</a:t>
            </a:r>
            <a:r>
              <a:rPr lang="en-US" sz="9600" i="1" dirty="0" smtClean="0">
                <a:solidFill>
                  <a:schemeClr val="tx2"/>
                </a:solidFill>
              </a:rPr>
              <a:t>.</a:t>
            </a:r>
            <a:endParaRPr lang="ru-RU" sz="9600" i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3978218_bez-imeni-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kartal-resimleri_2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76672"/>
            <a:ext cx="2880320" cy="2160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429000"/>
            <a:ext cx="78816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i="1" dirty="0" smtClean="0">
                <a:solidFill>
                  <a:schemeClr val="tx2"/>
                </a:solidFill>
              </a:rPr>
              <a:t>But I can’t fly!</a:t>
            </a:r>
            <a:endParaRPr lang="ru-RU" sz="9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9551"/>
            <a:ext cx="9448800" cy="7049691"/>
          </a:xfrm>
          <a:prstGeom prst="rect">
            <a:avLst/>
          </a:prstGeom>
          <a:noFill/>
        </p:spPr>
      </p:pic>
      <p:pic>
        <p:nvPicPr>
          <p:cNvPr id="6" name="Рисунок 5" descr="jump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492896"/>
            <a:ext cx="4968552" cy="3940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836712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jump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6514" y="0"/>
            <a:ext cx="9780514" cy="7067551"/>
          </a:xfrm>
          <a:prstGeom prst="rect">
            <a:avLst/>
          </a:prstGeom>
          <a:noFill/>
        </p:spPr>
      </p:pic>
      <p:pic>
        <p:nvPicPr>
          <p:cNvPr id="7" name="Содержимое 6" descr="20120921_C8530_PHOTO_FR_182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39324" y="2924944"/>
            <a:ext cx="5504676" cy="3663300"/>
          </a:xfrm>
        </p:spPr>
      </p:pic>
      <p:sp>
        <p:nvSpPr>
          <p:cNvPr id="8" name="TextBox 7"/>
          <p:cNvSpPr txBox="1"/>
          <p:nvPr/>
        </p:nvSpPr>
        <p:spPr>
          <a:xfrm>
            <a:off x="395536" y="1052736"/>
            <a:ext cx="23487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run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1691"/>
            <a:ext cx="9448800" cy="7049691"/>
          </a:xfrm>
          <a:prstGeom prst="rect">
            <a:avLst/>
          </a:prstGeom>
          <a:noFill/>
        </p:spPr>
      </p:pic>
      <p:pic>
        <p:nvPicPr>
          <p:cNvPr id="6" name="Содержимое 5" descr="kartal-resimleri_21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212976"/>
            <a:ext cx="4306016" cy="3229512"/>
          </a:xfrm>
        </p:spPr>
      </p:pic>
      <p:sp>
        <p:nvSpPr>
          <p:cNvPr id="7" name="TextBox 6"/>
          <p:cNvSpPr txBox="1"/>
          <p:nvPr/>
        </p:nvSpPr>
        <p:spPr>
          <a:xfrm>
            <a:off x="827584" y="1556792"/>
            <a:ext cx="2211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fly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2353" y="0"/>
            <a:ext cx="9246353" cy="6898647"/>
          </a:xfrm>
          <a:prstGeom prst="rect">
            <a:avLst/>
          </a:prstGeom>
          <a:noFill/>
        </p:spPr>
      </p:pic>
      <p:pic>
        <p:nvPicPr>
          <p:cNvPr id="6" name="Содержимое 5" descr="80c6299cb4b3f6ffef4787b0ee3efd2athumb519x34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200525" y="3284984"/>
            <a:ext cx="4943475" cy="3314700"/>
          </a:xfrm>
        </p:spPr>
      </p:pic>
      <p:sp>
        <p:nvSpPr>
          <p:cNvPr id="7" name="TextBox 6"/>
          <p:cNvSpPr txBox="1"/>
          <p:nvPr/>
        </p:nvSpPr>
        <p:spPr>
          <a:xfrm>
            <a:off x="467544" y="1628800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swim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98972"/>
            <a:ext cx="9324528" cy="6956973"/>
          </a:xfrm>
          <a:prstGeom prst="rect">
            <a:avLst/>
          </a:prstGeom>
          <a:noFill/>
        </p:spPr>
      </p:pic>
      <p:pic>
        <p:nvPicPr>
          <p:cNvPr id="6" name="Содержимое 5" descr="news-graphics-2007-_641637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45278" y="3068960"/>
            <a:ext cx="4398722" cy="3417937"/>
          </a:xfrm>
        </p:spPr>
      </p:pic>
      <p:sp>
        <p:nvSpPr>
          <p:cNvPr id="7" name="TextBox 6"/>
          <p:cNvSpPr txBox="1"/>
          <p:nvPr/>
        </p:nvSpPr>
        <p:spPr>
          <a:xfrm>
            <a:off x="467544" y="620688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climb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1691"/>
            <a:ext cx="9448800" cy="7049691"/>
          </a:xfrm>
          <a:prstGeom prst="rect">
            <a:avLst/>
          </a:prstGeom>
          <a:noFill/>
        </p:spPr>
      </p:pic>
      <p:pic>
        <p:nvPicPr>
          <p:cNvPr id="6" name="Содержимое 5" descr="1323802682_rrrrr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79698" y="3068960"/>
            <a:ext cx="4364302" cy="3384376"/>
          </a:xfrm>
        </p:spPr>
      </p:pic>
      <p:sp>
        <p:nvSpPr>
          <p:cNvPr id="7" name="TextBox 6"/>
          <p:cNvSpPr txBox="1"/>
          <p:nvPr/>
        </p:nvSpPr>
        <p:spPr>
          <a:xfrm>
            <a:off x="179512" y="980728"/>
            <a:ext cx="32608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walk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1691"/>
            <a:ext cx="9448800" cy="7049691"/>
          </a:xfrm>
          <a:prstGeom prst="rect">
            <a:avLst/>
          </a:prstGeom>
          <a:noFill/>
        </p:spPr>
      </p:pic>
      <p:pic>
        <p:nvPicPr>
          <p:cNvPr id="6" name="Содержимое 5" descr="post-240-119472525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12160" y="1772816"/>
            <a:ext cx="3131840" cy="4669979"/>
          </a:xfrm>
        </p:spPr>
      </p:pic>
      <p:sp>
        <p:nvSpPr>
          <p:cNvPr id="7" name="TextBox 6"/>
          <p:cNvSpPr txBox="1"/>
          <p:nvPr/>
        </p:nvSpPr>
        <p:spPr>
          <a:xfrm>
            <a:off x="323528" y="1196752"/>
            <a:ext cx="40142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dance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еник\Pictures\фоны для презентац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1691"/>
            <a:ext cx="9448800" cy="7049691"/>
          </a:xfrm>
          <a:prstGeom prst="rect">
            <a:avLst/>
          </a:prstGeom>
          <a:noFill/>
        </p:spPr>
      </p:pic>
      <p:pic>
        <p:nvPicPr>
          <p:cNvPr id="6" name="Содержимое 5" descr="5L5a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89644" y="2132856"/>
            <a:ext cx="5054356" cy="4209331"/>
          </a:xfrm>
        </p:spPr>
      </p:pic>
      <p:sp>
        <p:nvSpPr>
          <p:cNvPr id="7" name="TextBox 6"/>
          <p:cNvSpPr txBox="1"/>
          <p:nvPr/>
        </p:nvSpPr>
        <p:spPr>
          <a:xfrm>
            <a:off x="179512" y="1052736"/>
            <a:ext cx="27927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b="1" i="1" dirty="0" smtClean="0">
                <a:solidFill>
                  <a:schemeClr val="tx2"/>
                </a:solidFill>
              </a:rPr>
              <a:t>sing</a:t>
            </a:r>
            <a:endParaRPr lang="ru-RU" sz="1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68</Words>
  <Application>Microsoft Office PowerPoint</Application>
  <PresentationFormat>Экран (4:3)</PresentationFormat>
  <Paragraphs>26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УченикПК</cp:lastModifiedBy>
  <cp:revision>15</cp:revision>
  <dcterms:created xsi:type="dcterms:W3CDTF">2013-04-05T21:21:39Z</dcterms:created>
  <dcterms:modified xsi:type="dcterms:W3CDTF">2013-04-06T17:42:43Z</dcterms:modified>
</cp:coreProperties>
</file>