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://stat16.privet.ru/lr/090eb289cb47967c9230568057a16a7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stat16.privet.ru/lr/090eb289cb47967c9230568057a16a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hollyridgems.wcpss.net/Images/languagear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514600"/>
            <a:ext cx="4167009" cy="386785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24000" y="838200"/>
            <a:ext cx="6324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/>
                </a:solidFill>
              </a:rPr>
              <a:t>Коми </a:t>
            </a:r>
            <a:r>
              <a:rPr lang="ru-RU" sz="6000" b="1" dirty="0" err="1" smtClean="0">
                <a:solidFill>
                  <a:schemeClr val="tx2"/>
                </a:solidFill>
              </a:rPr>
              <a:t>кыв</a:t>
            </a:r>
            <a:r>
              <a:rPr lang="ru-RU" sz="6000" b="1" dirty="0" smtClean="0">
                <a:solidFill>
                  <a:schemeClr val="tx2"/>
                </a:solidFill>
              </a:rPr>
              <a:t> урок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9200" y="4724400"/>
            <a:ext cx="2362200" cy="7078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1 класс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900igr.net/datai/literatura/Ionych-CHekhova/0004-008-Pravila-vedenija-spo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682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1676400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Мый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серпасал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ö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ма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6" name="Picture 4" descr="http://s15.radikal.ru/i188/1012/63/9fd855b8f2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667000"/>
            <a:ext cx="1905000" cy="2132853"/>
          </a:xfrm>
          <a:prstGeom prst="rect">
            <a:avLst/>
          </a:prstGeom>
          <a:noFill/>
        </p:spPr>
      </p:pic>
      <p:pic>
        <p:nvPicPr>
          <p:cNvPr id="3078" name="Picture 6" descr="http://www.floranimal.ru/families/48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895600"/>
            <a:ext cx="1761973" cy="1838326"/>
          </a:xfrm>
          <a:prstGeom prst="rect">
            <a:avLst/>
          </a:prstGeom>
          <a:noFill/>
        </p:spPr>
      </p:pic>
      <p:pic>
        <p:nvPicPr>
          <p:cNvPr id="3080" name="Picture 8" descr="http://i1.my.day.az/v_a31bbe9facc56c46996e35a8171f690ad8a1ca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2895600"/>
            <a:ext cx="2222500" cy="1905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438400" y="52578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solidFill>
                  <a:schemeClr val="accent4">
                    <a:lumMod val="50000"/>
                  </a:schemeClr>
                </a:solidFill>
              </a:rPr>
              <a:t>Мый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600" b="1" i="1" dirty="0" smtClean="0">
                <a:solidFill>
                  <a:schemeClr val="accent4">
                    <a:lumMod val="50000"/>
                  </a:schemeClr>
                </a:solidFill>
              </a:rPr>
              <a:t>ö</a:t>
            </a:r>
            <a:r>
              <a:rPr lang="ru-RU" sz="3600" b="1" i="1" dirty="0" err="1" smtClean="0">
                <a:solidFill>
                  <a:schemeClr val="accent4">
                    <a:lumMod val="50000"/>
                  </a:schemeClr>
                </a:solidFill>
              </a:rPr>
              <a:t>ткодьыс</a:t>
            </a:r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</a:rPr>
              <a:t>?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900igr.net/datas/literatura/Gabdulla-Tukaj/0015-015-Gabdulla-Tuka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24200" y="1752600"/>
            <a:ext cx="281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</a:rPr>
              <a:t>ДЗ</a:t>
            </a:r>
            <a:r>
              <a:rPr lang="en-US" sz="6600" b="1" dirty="0" smtClean="0"/>
              <a:t> [z’] </a:t>
            </a:r>
            <a:endParaRPr lang="ru-RU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505200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ru-RU" sz="3600" dirty="0" err="1" smtClean="0">
                <a:solidFill>
                  <a:schemeClr val="tx2"/>
                </a:solidFill>
              </a:rPr>
              <a:t>согласн</a:t>
            </a:r>
            <a:r>
              <a:rPr lang="en-US" sz="3600" dirty="0" smtClean="0">
                <a:solidFill>
                  <a:schemeClr val="tx2"/>
                </a:solidFill>
              </a:rPr>
              <a:t>ö</a:t>
            </a:r>
            <a:r>
              <a:rPr lang="ru-RU" sz="3600" dirty="0" err="1" smtClean="0">
                <a:solidFill>
                  <a:schemeClr val="tx2"/>
                </a:solidFill>
              </a:rPr>
              <a:t>й</a:t>
            </a:r>
            <a:endParaRPr lang="ru-RU" sz="3600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600" dirty="0" smtClean="0"/>
              <a:t> </a:t>
            </a:r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</a:rPr>
              <a:t>небыд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</a:rPr>
              <a:t>согласн</a:t>
            </a: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ö</a:t>
            </a:r>
            <a:r>
              <a:rPr lang="ru-RU" sz="3600" dirty="0" err="1" smtClean="0">
                <a:solidFill>
                  <a:schemeClr val="accent3">
                    <a:lumMod val="50000"/>
                  </a:schemeClr>
                </a:solidFill>
              </a:rPr>
              <a:t>й</a:t>
            </a:r>
            <a:endParaRPr lang="ru-RU" sz="3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гора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согласн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ö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й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горт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ö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м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параыс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[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ч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 ]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6">
                    <a:lumMod val="50000"/>
                  </a:schemeClr>
                </a:solidFill>
              </a:rPr>
              <a:t>шы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ergeywaz.ucoz.ru/_ph/11/7599911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5885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1981200"/>
            <a:ext cx="762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err="1" smtClean="0">
                <a:solidFill>
                  <a:schemeClr val="accent4">
                    <a:lumMod val="75000"/>
                  </a:schemeClr>
                </a:solidFill>
              </a:rPr>
              <a:t>Думышт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600" i="1" dirty="0" err="1" smtClean="0">
                <a:solidFill>
                  <a:schemeClr val="accent4">
                    <a:lumMod val="75000"/>
                  </a:schemeClr>
                </a:solidFill>
              </a:rPr>
              <a:t>кывъяс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3600" i="1" dirty="0" smtClean="0">
                <a:solidFill>
                  <a:schemeClr val="accent4">
                    <a:lumMod val="75000"/>
                  </a:schemeClr>
                </a:solidFill>
              </a:rPr>
              <a:t>[ </a:t>
            </a:r>
            <a:r>
              <a:rPr lang="ru-RU" sz="3600" i="1" dirty="0" err="1" smtClean="0">
                <a:solidFill>
                  <a:schemeClr val="accent2"/>
                </a:solidFill>
              </a:rPr>
              <a:t>дз</a:t>
            </a:r>
            <a:r>
              <a:rPr lang="en-US" sz="3600" i="1" dirty="0" smtClean="0">
                <a:solidFill>
                  <a:schemeClr val="accent2"/>
                </a:solidFill>
              </a:rPr>
              <a:t> </a:t>
            </a:r>
            <a:r>
              <a:rPr lang="en-US" sz="3600" i="1" dirty="0" smtClean="0">
                <a:solidFill>
                  <a:schemeClr val="accent4">
                    <a:lumMod val="75000"/>
                  </a:schemeClr>
                </a:solidFill>
              </a:rPr>
              <a:t>]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600" i="1" dirty="0" err="1" smtClean="0">
                <a:solidFill>
                  <a:schemeClr val="accent4">
                    <a:lumMod val="75000"/>
                  </a:schemeClr>
                </a:solidFill>
              </a:rPr>
              <a:t>шы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</a:rPr>
              <a:t> выл</a:t>
            </a:r>
            <a:r>
              <a:rPr lang="en-US" sz="3600" i="1" dirty="0" smtClean="0">
                <a:solidFill>
                  <a:schemeClr val="accent4">
                    <a:lumMod val="75000"/>
                  </a:schemeClr>
                </a:solidFill>
              </a:rPr>
              <a:t>ö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ru-RU" sz="3600" i="1" dirty="0" err="1" smtClean="0">
                <a:solidFill>
                  <a:schemeClr val="accent4">
                    <a:lumMod val="75000"/>
                  </a:schemeClr>
                </a:solidFill>
              </a:rPr>
              <a:t>медым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600" i="1" dirty="0" err="1" smtClean="0">
                <a:solidFill>
                  <a:schemeClr val="accent4">
                    <a:lumMod val="75000"/>
                  </a:schemeClr>
                </a:solidFill>
              </a:rPr>
              <a:t>шыыс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</a:rPr>
              <a:t> в</a:t>
            </a:r>
            <a:r>
              <a:rPr lang="en-US" sz="3600" i="1" dirty="0" smtClean="0">
                <a:solidFill>
                  <a:schemeClr val="accent4">
                    <a:lumMod val="75000"/>
                  </a:schemeClr>
                </a:solidFill>
              </a:rPr>
              <a:t>ö</a:t>
            </a:r>
            <a:r>
              <a:rPr lang="ru-RU" sz="3600" i="1" dirty="0" err="1" smtClean="0">
                <a:solidFill>
                  <a:schemeClr val="accent4">
                    <a:lumMod val="75000"/>
                  </a:schemeClr>
                </a:solidFill>
              </a:rPr>
              <a:t>лі</a:t>
            </a:r>
            <a:r>
              <a:rPr lang="ru-RU" sz="3600" i="1" dirty="0" smtClean="0">
                <a:solidFill>
                  <a:schemeClr val="accent4">
                    <a:lumMod val="75000"/>
                  </a:schemeClr>
                </a:solidFill>
              </a:rPr>
              <a:t> : 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3">
                    <a:lumMod val="75000"/>
                  </a:schemeClr>
                </a:solidFill>
              </a:rPr>
              <a:t>кыв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3">
                    <a:lumMod val="75000"/>
                  </a:schemeClr>
                </a:solidFill>
              </a:rPr>
              <a:t>водзын</a:t>
            </a:r>
            <a:endParaRPr lang="ru-RU" sz="3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3600" dirty="0" smtClean="0"/>
              <a:t>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кыв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ш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ö</a:t>
            </a:r>
            <a:r>
              <a:rPr lang="ru-RU" sz="3600" dirty="0" err="1" smtClean="0">
                <a:solidFill>
                  <a:schemeClr val="accent6">
                    <a:lumMod val="75000"/>
                  </a:schemeClr>
                </a:solidFill>
              </a:rPr>
              <a:t>рын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ya-umni4ka.ru/wp-content/uploads/2012/01/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80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1981200"/>
            <a:ext cx="7467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Мый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выльс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ö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т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ö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дмалінныд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урок </a:t>
            </a:r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</a:rPr>
              <a:t>вылын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endParaRPr lang="ru-RU" sz="3200" dirty="0" smtClean="0"/>
          </a:p>
          <a:p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</a:rPr>
              <a:t>Мый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</a:rPr>
              <a:t>велал</a:t>
            </a:r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i</a:t>
            </a: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</a:rPr>
              <a:t>нныд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в</a:t>
            </a: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</a:rPr>
              <a:t>ö</a:t>
            </a: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</a:rPr>
              <a:t>чны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урок </a:t>
            </a:r>
            <a:r>
              <a:rPr lang="ru-RU" sz="3200" dirty="0" err="1" smtClean="0">
                <a:solidFill>
                  <a:schemeClr val="accent5">
                    <a:lumMod val="75000"/>
                  </a:schemeClr>
                </a:solidFill>
              </a:rPr>
              <a:t>вылын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1295400"/>
            <a:ext cx="3276600" cy="64633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Кывк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ö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рт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</a:rPr>
              <a:t>ö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д.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90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 класс</cp:lastModifiedBy>
  <cp:revision>7</cp:revision>
  <dcterms:modified xsi:type="dcterms:W3CDTF">2013-04-06T10:44:20Z</dcterms:modified>
</cp:coreProperties>
</file>