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6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709" autoAdjust="0"/>
    <p:restoredTop sz="86474" autoAdjust="0"/>
  </p:normalViewPr>
  <p:slideViewPr>
    <p:cSldViewPr>
      <p:cViewPr varScale="1">
        <p:scale>
          <a:sx n="64" d="100"/>
          <a:sy n="64" d="100"/>
        </p:scale>
        <p:origin x="-5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B476F-2584-4E74-B4A0-B03BB065C353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3DC9D-5C00-41C2-9A10-59F7BB9B5B3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DC9D-5C00-41C2-9A10-59F7BB9B5B3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DC9D-5C00-41C2-9A10-59F7BB9B5B3C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DC9D-5C00-41C2-9A10-59F7BB9B5B3C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DC9D-5C00-41C2-9A10-59F7BB9B5B3C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DC9D-5C00-41C2-9A10-59F7BB9B5B3C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DC9D-5C00-41C2-9A10-59F7BB9B5B3C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DC9D-5C00-41C2-9A10-59F7BB9B5B3C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DC9D-5C00-41C2-9A10-59F7BB9B5B3C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3DC9D-5C00-41C2-9A10-59F7BB9B5B3C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2%D0%B8%D0%BA%D1%81%D1%82%D0%B5%D0%BF" TargetMode="External"/><Relationship Id="rId13" Type="http://schemas.openxmlformats.org/officeDocument/2006/relationships/hyperlink" Target="http://ru.wikipedia.org/wiki/%D0%94%D0%B6%D0%B0%D0%B9%D0%B2" TargetMode="External"/><Relationship Id="rId3" Type="http://schemas.openxmlformats.org/officeDocument/2006/relationships/hyperlink" Target="http://ru.wikipedia.org/wiki/%D0%9F%D0%B0%D1%80%D0%BD%D1%8B%D0%B9_%D1%82%D0%B0%D0%BD%D0%B5%D1%86" TargetMode="External"/><Relationship Id="rId7" Type="http://schemas.openxmlformats.org/officeDocument/2006/relationships/hyperlink" Target="http://ru.wikipedia.org/wiki/%D0%9C%D0%B5%D0%B4%D0%BB%D0%B5%D0%BD%D0%BD%D1%8B%D0%B9_%D1%84%D0%BE%D0%BA%D1%81%D1%82%D1%80%D0%BE%D1%82" TargetMode="External"/><Relationship Id="rId12" Type="http://schemas.openxmlformats.org/officeDocument/2006/relationships/hyperlink" Target="http://ru.wikipedia.org/wiki/%D0%9F%D0%B0%D1%81%D0%BE%D0%B4%D0%BE%D0%B1%D0%BB%D1%8C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2%D0%B5%D0%BD%D1%81%D0%BA%D0%B8%D0%B9_%D0%B2%D0%B0%D0%BB%D1%8C%D1%81" TargetMode="External"/><Relationship Id="rId11" Type="http://schemas.openxmlformats.org/officeDocument/2006/relationships/hyperlink" Target="http://ru.wikipedia.org/wiki/%D0%A0%D1%83%D0%BC%D0%B1%D0%B0" TargetMode="External"/><Relationship Id="rId5" Type="http://schemas.openxmlformats.org/officeDocument/2006/relationships/hyperlink" Target="http://ru.wikipedia.org/wiki/%D0%A2%D0%B0%D0%BD%D0%B3%D0%BE" TargetMode="External"/><Relationship Id="rId10" Type="http://schemas.openxmlformats.org/officeDocument/2006/relationships/hyperlink" Target="http://ru.wikipedia.org/wiki/%D0%A7%D0%B0-%D1%87%D0%B0-%D1%87%D0%B0" TargetMode="External"/><Relationship Id="rId4" Type="http://schemas.openxmlformats.org/officeDocument/2006/relationships/hyperlink" Target="http://ru.wikipedia.org/wiki/%D0%9C%D0%B5%D0%B4%D0%BB%D0%B5%D0%BD%D0%BD%D1%8B%D0%B9_%D0%B2%D0%B0%D0%BB%D1%8C%D1%81" TargetMode="External"/><Relationship Id="rId9" Type="http://schemas.openxmlformats.org/officeDocument/2006/relationships/hyperlink" Target="http://ru.wikipedia.org/wiki/%D0%A1%D0%B0%D0%BC%D0%B1%D0%B0_(%D1%82%D0%B0%D0%BD%D0%B5%D1%86)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JIV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00" y="285728"/>
            <a:ext cx="7326544" cy="63579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Джайв</a:t>
            </a: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sz="2700" dirty="0" smtClean="0">
                <a:solidFill>
                  <a:srgbClr val="FF0000"/>
                </a:solidFill>
              </a:rPr>
              <a:t>танец Латиноамериканской программы бальных танцев</a:t>
            </a:r>
            <a:r>
              <a:rPr lang="ru-RU" sz="4000" dirty="0" smtClean="0"/>
              <a:t> 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20318"/>
            <a:ext cx="4071966" cy="499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http://s002.radikal.ru/i200/1001/b4/2d0059997b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143116"/>
            <a:ext cx="3825471" cy="4500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4038600" cy="5626121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Бальные танцы</a:t>
            </a:r>
            <a:r>
              <a:rPr lang="ru-RU" sz="2000" dirty="0" smtClean="0"/>
              <a:t> — группа различных </a:t>
            </a:r>
            <a:r>
              <a:rPr lang="ru-RU" sz="2000" dirty="0" smtClean="0">
                <a:hlinkClick r:id="rId3" tooltip="Парный танец"/>
              </a:rPr>
              <a:t>парных танцев</a:t>
            </a:r>
            <a:r>
              <a:rPr lang="ru-RU" sz="2000" dirty="0" smtClean="0"/>
              <a:t>, некоторые из которых имеют народные истоки.</a:t>
            </a:r>
          </a:p>
          <a:p>
            <a:r>
              <a:rPr lang="ru-RU" sz="2000" dirty="0" smtClean="0"/>
              <a:t> Исполнялись на балах, которые проводились в помещениях, застеленных паркетом.</a:t>
            </a:r>
          </a:p>
          <a:p>
            <a:r>
              <a:rPr lang="ru-RU" sz="2000" dirty="0" smtClean="0"/>
              <a:t> Из огромного разнообразия как элитных (историко-бытовых), так и народных танцев в группу бальных попали танцы, </a:t>
            </a:r>
            <a:r>
              <a:rPr lang="ru-RU" sz="2000" b="1" dirty="0" smtClean="0"/>
              <a:t>характеризующиеся 2 признаками: все бальные танцы являются парными; пару составляют мужчина и женщина.</a:t>
            </a:r>
            <a:endParaRPr lang="ru-RU" sz="20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357166"/>
            <a:ext cx="4038600" cy="576899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Под "бальными танцами" в настоящее время подразумевают словосочетания "спортивные бальные танцы». </a:t>
            </a:r>
          </a:p>
          <a:p>
            <a:r>
              <a:rPr lang="ru-RU" dirty="0" smtClean="0"/>
              <a:t>Во всем танцевальном мире соревнования по спортивным танцам делятся на 2 программы: </a:t>
            </a:r>
            <a:r>
              <a:rPr lang="ru-RU" b="1" dirty="0" smtClean="0"/>
              <a:t>европейскую </a:t>
            </a:r>
            <a:r>
              <a:rPr lang="ru-RU" dirty="0" smtClean="0"/>
              <a:t>(</a:t>
            </a:r>
            <a:r>
              <a:rPr lang="ru-RU" dirty="0" err="1" smtClean="0"/>
              <a:t>Standart</a:t>
            </a:r>
            <a:r>
              <a:rPr lang="ru-RU" dirty="0" smtClean="0"/>
              <a:t> или </a:t>
            </a:r>
            <a:r>
              <a:rPr lang="ru-RU" dirty="0" err="1" smtClean="0"/>
              <a:t>Modern</a:t>
            </a:r>
            <a:r>
              <a:rPr lang="ru-RU" dirty="0" smtClean="0"/>
              <a:t>), </a:t>
            </a:r>
            <a:r>
              <a:rPr lang="ru-RU" b="1" dirty="0" smtClean="0"/>
              <a:t>латиноамериканскую</a:t>
            </a:r>
            <a:r>
              <a:rPr lang="ru-RU" dirty="0" smtClean="0"/>
              <a:t> (</a:t>
            </a:r>
            <a:r>
              <a:rPr lang="ru-RU" dirty="0" err="1" smtClean="0"/>
              <a:t>Latin</a:t>
            </a:r>
            <a:r>
              <a:rPr lang="ru-RU" dirty="0" smtClean="0"/>
              <a:t>) или их иногда называют десяткой танцев.</a:t>
            </a:r>
          </a:p>
          <a:p>
            <a:r>
              <a:rPr lang="ru-RU" dirty="0" smtClean="0"/>
              <a:t>В европейскую программу входят: </a:t>
            </a:r>
            <a:r>
              <a:rPr lang="ru-RU" dirty="0" smtClean="0">
                <a:hlinkClick r:id="rId4" tooltip="Медленный вальс"/>
              </a:rPr>
              <a:t>медленный вальс</a:t>
            </a:r>
            <a:r>
              <a:rPr lang="ru-RU" dirty="0" smtClean="0"/>
              <a:t>, </a:t>
            </a:r>
            <a:r>
              <a:rPr lang="ru-RU" dirty="0" smtClean="0">
                <a:hlinkClick r:id="rId5" tooltip="Танго"/>
              </a:rPr>
              <a:t>танго</a:t>
            </a:r>
            <a:r>
              <a:rPr lang="ru-RU" dirty="0" smtClean="0"/>
              <a:t>, </a:t>
            </a:r>
            <a:r>
              <a:rPr lang="ru-RU" dirty="0" smtClean="0">
                <a:hlinkClick r:id="rId6" tooltip="Венский вальс"/>
              </a:rPr>
              <a:t>венский вальс</a:t>
            </a:r>
            <a:r>
              <a:rPr lang="ru-RU" dirty="0" smtClean="0"/>
              <a:t>, </a:t>
            </a:r>
            <a:r>
              <a:rPr lang="ru-RU" dirty="0" smtClean="0">
                <a:hlinkClick r:id="rId7" tooltip="Медленный фокстрот"/>
              </a:rPr>
              <a:t>медленный фокстрот</a:t>
            </a:r>
            <a:r>
              <a:rPr lang="ru-RU" dirty="0" smtClean="0"/>
              <a:t> и </a:t>
            </a:r>
            <a:r>
              <a:rPr lang="ru-RU" dirty="0" smtClean="0">
                <a:hlinkClick r:id="rId8" tooltip="Квикстеп"/>
              </a:rPr>
              <a:t>квикстеп</a:t>
            </a:r>
            <a:r>
              <a:rPr lang="ru-RU" dirty="0" smtClean="0"/>
              <a:t> (быстрый фокстрот). </a:t>
            </a:r>
          </a:p>
          <a:p>
            <a:r>
              <a:rPr lang="ru-RU" dirty="0" smtClean="0"/>
              <a:t>В латиноамериканскую: </a:t>
            </a:r>
            <a:r>
              <a:rPr lang="ru-RU" dirty="0" smtClean="0">
                <a:hlinkClick r:id="rId9" tooltip="Самба (танец)"/>
              </a:rPr>
              <a:t>самба</a:t>
            </a:r>
            <a:r>
              <a:rPr lang="ru-RU" dirty="0" smtClean="0"/>
              <a:t>,    </a:t>
            </a:r>
            <a:r>
              <a:rPr lang="ru-RU" dirty="0" smtClean="0">
                <a:hlinkClick r:id="rId10" tooltip="Ча-ча-ча"/>
              </a:rPr>
              <a:t>ча-ча-ча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 </a:t>
            </a:r>
            <a:r>
              <a:rPr lang="ru-RU" dirty="0" smtClean="0">
                <a:hlinkClick r:id="rId11" tooltip="Румба"/>
              </a:rPr>
              <a:t>румба</a:t>
            </a:r>
            <a:r>
              <a:rPr lang="ru-RU" dirty="0" smtClean="0"/>
              <a:t>, </a:t>
            </a:r>
            <a:r>
              <a:rPr lang="ru-RU" dirty="0" err="1" smtClean="0">
                <a:hlinkClick r:id="rId12" tooltip="Пасодобль"/>
              </a:rPr>
              <a:t>пасодобль</a:t>
            </a:r>
            <a:r>
              <a:rPr lang="ru-RU" dirty="0" smtClean="0"/>
              <a:t> и </a:t>
            </a:r>
            <a:r>
              <a:rPr lang="ru-RU" dirty="0" err="1" smtClean="0">
                <a:hlinkClick r:id="rId13" tooltip="Джайв"/>
              </a:rPr>
              <a:t>джай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714512"/>
          </a:xfrm>
        </p:spPr>
        <p:txBody>
          <a:bodyPr>
            <a:normAutofit/>
          </a:bodyPr>
          <a:lstStyle/>
          <a:p>
            <a:r>
              <a:rPr lang="ru-RU" sz="2000" b="1" dirty="0" err="1" smtClean="0"/>
              <a:t>Джайв</a:t>
            </a:r>
            <a:r>
              <a:rPr lang="ru-RU" sz="2000" b="1" dirty="0" smtClean="0"/>
              <a:t> – это зажигательный танец под ритмичную и энергичную музыку, сочетающий в себе лучшие черты рок-н-ролла . </a:t>
            </a:r>
            <a:br>
              <a:rPr lang="ru-RU" sz="2000" b="1" dirty="0" smtClean="0"/>
            </a:br>
            <a:r>
              <a:rPr lang="ru-RU" sz="2000" b="1" dirty="0" smtClean="0"/>
              <a:t>Он появился на юго-востоке США в конце 19 века, и по разным версиям от танцев африканских </a:t>
            </a:r>
            <a:r>
              <a:rPr lang="ru-RU" sz="2000" b="1" dirty="0" err="1" smtClean="0"/>
              <a:t>негров</a:t>
            </a:r>
            <a:r>
              <a:rPr lang="ru-RU" sz="2000" b="1" dirty="0" smtClean="0"/>
              <a:t> или ритуальных военных танцев </a:t>
            </a:r>
            <a:r>
              <a:rPr lang="ru-RU" sz="2000" b="1" dirty="0" err="1" smtClean="0"/>
              <a:t>индейцев-семинолов</a:t>
            </a:r>
            <a:r>
              <a:rPr lang="ru-RU" sz="2000" b="1" dirty="0" smtClean="0"/>
              <a:t> во Флориде. </a:t>
            </a:r>
            <a:endParaRPr lang="ru-RU" sz="2000" b="1" dirty="0"/>
          </a:p>
        </p:txBody>
      </p:sp>
      <p:pic>
        <p:nvPicPr>
          <p:cNvPr id="4" name="Содержимое 3" descr="13927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85852" y="2332037"/>
            <a:ext cx="677039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3643338" cy="585791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Свое развитие </a:t>
            </a:r>
            <a:r>
              <a:rPr lang="ru-RU" sz="2800" b="1" dirty="0" err="1" smtClean="0"/>
              <a:t>джайв</a:t>
            </a:r>
            <a:r>
              <a:rPr lang="ru-RU" sz="2800" b="1" dirty="0" smtClean="0"/>
              <a:t> получил после Второй мировой войны, переехав в Европу, но характерные для него рискованные подъемы и прыжки сделали </a:t>
            </a:r>
            <a:r>
              <a:rPr lang="ru-RU" sz="2800" b="1" dirty="0" err="1" smtClean="0"/>
              <a:t>джайв</a:t>
            </a:r>
            <a:r>
              <a:rPr lang="ru-RU" sz="2800" b="1" dirty="0" smtClean="0"/>
              <a:t> опасным для танцевальных залов, поэтому в течение долгого времени он исполнялся только на соревнованиях.</a:t>
            </a:r>
            <a:endParaRPr lang="ru-RU" sz="2800" b="1" dirty="0"/>
          </a:p>
        </p:txBody>
      </p:sp>
      <p:pic>
        <p:nvPicPr>
          <p:cNvPr id="4" name="Содержимое 3" descr="m13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14876" y="132732"/>
            <a:ext cx="4193990" cy="64395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На протяжении своего развития, танец,  претерпел ряд видоизменений и стал известен во всем мире под такими названиями, как </a:t>
            </a:r>
            <a:r>
              <a:rPr lang="ru-RU" sz="2000" b="1" dirty="0" err="1" smtClean="0"/>
              <a:t>линди</a:t>
            </a:r>
            <a:r>
              <a:rPr lang="ru-RU" sz="2000" b="1" dirty="0" smtClean="0"/>
              <a:t>, вест </a:t>
            </a:r>
            <a:r>
              <a:rPr lang="ru-RU" sz="2000" b="1" dirty="0" err="1" smtClean="0"/>
              <a:t>коуст</a:t>
            </a:r>
            <a:r>
              <a:rPr lang="ru-RU" sz="2000" b="1" dirty="0" smtClean="0"/>
              <a:t> свинг и американский свинг.</a:t>
            </a:r>
            <a:endParaRPr lang="ru-RU" sz="2000" b="1" dirty="0"/>
          </a:p>
        </p:txBody>
      </p:sp>
      <p:pic>
        <p:nvPicPr>
          <p:cNvPr id="7" name="Содержимое 6" descr="f_17705967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14348" y="1992252"/>
            <a:ext cx="3467128" cy="4430834"/>
          </a:xfrm>
        </p:spPr>
      </p:pic>
      <p:pic>
        <p:nvPicPr>
          <p:cNvPr id="8" name="Содержимое 7" descr="medium_1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000628" y="1928802"/>
            <a:ext cx="330306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4413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1ab8830a7fd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97186" y="500042"/>
            <a:ext cx="4000656" cy="5806147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714356"/>
            <a:ext cx="3008313" cy="541180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Современная версия </a:t>
            </a:r>
            <a:r>
              <a:rPr lang="ru-RU" sz="2000" b="1" dirty="0" err="1" smtClean="0"/>
              <a:t>джайва</a:t>
            </a:r>
            <a:r>
              <a:rPr lang="ru-RU" sz="2000" b="1" dirty="0" smtClean="0"/>
              <a:t> имеет основные шаги, состоящие из быстрого синкопированного шассе (шаг, приставка, шаг) влево и вправо, вместе с более медленным шагом назад и возвращением вперед. Бедра выводятся на счет "и". </a:t>
            </a:r>
          </a:p>
          <a:p>
            <a:r>
              <a:rPr lang="ru-RU" sz="2000" b="1" dirty="0" smtClean="0"/>
              <a:t>После каждого шага вес находится впереди, а все шаги делаются с носка.</a:t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9843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djaiv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29124" y="473253"/>
            <a:ext cx="3868743" cy="604491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642918"/>
            <a:ext cx="3008313" cy="5483245"/>
          </a:xfrm>
        </p:spPr>
        <p:txBody>
          <a:bodyPr>
            <a:normAutofit/>
          </a:bodyPr>
          <a:lstStyle/>
          <a:p>
            <a:r>
              <a:rPr lang="ru-RU" sz="1600" b="1" dirty="0" err="1" smtClean="0"/>
              <a:t>Джайв</a:t>
            </a:r>
            <a:r>
              <a:rPr lang="ru-RU" sz="1600" b="1" dirty="0" smtClean="0"/>
              <a:t> (Д или J) – всегда последний танец на конкурсах в латиноамериканской программе или программе шести, восьми или десяти танцев. Ритм на конкурсах 42-44 тактов в минуту.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Все фигуры </a:t>
            </a:r>
            <a:r>
              <a:rPr lang="ru-RU" sz="1600" b="1" dirty="0" err="1" smtClean="0"/>
              <a:t>Джайва</a:t>
            </a:r>
            <a:r>
              <a:rPr lang="ru-RU" sz="1600" b="1" dirty="0" smtClean="0"/>
              <a:t> условно делят на свинговые (свинговый </a:t>
            </a:r>
            <a:r>
              <a:rPr lang="ru-RU" sz="1600" b="1" dirty="0" err="1" smtClean="0"/>
              <a:t>джайв</a:t>
            </a:r>
            <a:r>
              <a:rPr lang="ru-RU" sz="1600" b="1" dirty="0" smtClean="0"/>
              <a:t>) и прыжковые (прыжковый </a:t>
            </a:r>
            <a:r>
              <a:rPr lang="ru-RU" sz="1600" b="1" dirty="0" err="1" smtClean="0"/>
              <a:t>джайв</a:t>
            </a:r>
            <a:r>
              <a:rPr lang="ru-RU" sz="1600" b="1" dirty="0" smtClean="0"/>
              <a:t>). На конкурсах обычно совмещают фигуры свингового и прыжкового </a:t>
            </a:r>
            <a:r>
              <a:rPr lang="ru-RU" sz="1600" b="1" dirty="0" err="1" smtClean="0"/>
              <a:t>джайва</a:t>
            </a:r>
            <a:r>
              <a:rPr lang="ru-RU" sz="1600" b="1" dirty="0" smtClean="0"/>
              <a:t>.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Прыжковый </a:t>
            </a:r>
            <a:r>
              <a:rPr lang="ru-RU" sz="1600" b="1" dirty="0" err="1" smtClean="0"/>
              <a:t>джайв</a:t>
            </a:r>
            <a:r>
              <a:rPr lang="ru-RU" sz="1600" b="1" dirty="0" smtClean="0"/>
              <a:t> считается самым утомительным танцем латиноамериканской и европейской программы.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Джайв</a:t>
            </a:r>
            <a:r>
              <a:rPr lang="ru-RU" b="1" dirty="0" smtClean="0"/>
              <a:t>-</a:t>
            </a:r>
            <a:br>
              <a:rPr lang="ru-RU" b="1" dirty="0" smtClean="0"/>
            </a:br>
            <a:r>
              <a:rPr lang="ru-RU" b="1" dirty="0" smtClean="0"/>
              <a:t>энергия и грация.</a:t>
            </a:r>
            <a:endParaRPr lang="ru-RU" b="1" dirty="0"/>
          </a:p>
        </p:txBody>
      </p:sp>
      <p:pic>
        <p:nvPicPr>
          <p:cNvPr id="5" name="Содержимое 4" descr="dghayv02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28662" y="2071678"/>
            <a:ext cx="3000396" cy="4593630"/>
          </a:xfrm>
        </p:spPr>
      </p:pic>
      <p:pic>
        <p:nvPicPr>
          <p:cNvPr id="8" name="Содержимое 7" descr="51_5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857752" y="1571612"/>
            <a:ext cx="330018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193</Words>
  <PresentationFormat>Экран (4:3)</PresentationFormat>
  <Paragraphs>29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Джайв танец Латиноамериканской программы бальных танцев </vt:lpstr>
      <vt:lpstr>Слайд 3</vt:lpstr>
      <vt:lpstr>Джайв – это зажигательный танец под ритмичную и энергичную музыку, сочетающий в себе лучшие черты рок-н-ролла .  Он появился на юго-востоке США в конце 19 века, и по разным версиям от танцев африканских негров или ритуальных военных танцев индейцев-семинолов во Флориде. </vt:lpstr>
      <vt:lpstr>Свое развитие джайв получил после Второй мировой войны, переехав в Европу, но характерные для него рискованные подъемы и прыжки сделали джайв опасным для танцевальных залов, поэтому в течение долгого времени он исполнялся только на соревнованиях.</vt:lpstr>
      <vt:lpstr>На протяжении своего развития, танец,  претерпел ряд видоизменений и стал известен во всем мире под такими названиями, как линди, вест коуст свинг и американский свинг.</vt:lpstr>
      <vt:lpstr>Слайд 7</vt:lpstr>
      <vt:lpstr>Слайд 8</vt:lpstr>
      <vt:lpstr>Джайв- энергия и грация.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</cp:revision>
  <dcterms:modified xsi:type="dcterms:W3CDTF">2012-11-12T09:30:28Z</dcterms:modified>
</cp:coreProperties>
</file>