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7D2F36-131B-4C68-96DA-A9C64CAD770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43FC0DC-50D2-4CB8-BCAF-9C81DDB0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78592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       Изложение «Первые школы»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911741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</a:t>
            </a:r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построил город на </a:t>
            </a: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болоте.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Создал армию и флот</a:t>
            </a: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</a:t>
            </a:r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стал первым императором, наше государство стали называть империей.</a:t>
            </a:r>
          </a:p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Учил студентов за границей.</a:t>
            </a:r>
          </a:p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 </a:t>
            </a:r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XVIII века ввел новый </a:t>
            </a: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календарь.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О ком идет речь?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ётр I Алексе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20688"/>
            <a:ext cx="4536098" cy="592933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4522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Петр </a:t>
            </a:r>
            <a:r>
              <a:rPr lang="en-US" sz="8800" dirty="0" smtClean="0">
                <a:solidFill>
                  <a:srgbClr val="FF0000"/>
                </a:solidFill>
              </a:rPr>
              <a:t>I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File:Spb coll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75660"/>
            <a:ext cx="5929354" cy="6487048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-124948" y="5214950"/>
            <a:ext cx="9268948" cy="1446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Люблю тебя, Петра творенье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…”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                                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А.С.Пушкин.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ronze Horseman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28604"/>
            <a:ext cx="4357718" cy="580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4400" dirty="0" smtClean="0">
                <a:solidFill>
                  <a:srgbClr val="002060"/>
                </a:solidFill>
              </a:rPr>
              <a:t>Открытие </a:t>
            </a:r>
            <a:r>
              <a:rPr lang="ru-RU" sz="4400" dirty="0">
                <a:solidFill>
                  <a:srgbClr val="002060"/>
                </a:solidFill>
              </a:rPr>
              <a:t>первых </a:t>
            </a:r>
            <a:r>
              <a:rPr lang="ru-RU" sz="4400" dirty="0" smtClean="0">
                <a:solidFill>
                  <a:srgbClr val="002060"/>
                </a:solidFill>
              </a:rPr>
              <a:t>школ.</a:t>
            </a:r>
            <a:endParaRPr lang="ru-RU" sz="4400" dirty="0">
              <a:solidFill>
                <a:srgbClr val="00206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4400" dirty="0">
                <a:solidFill>
                  <a:srgbClr val="002060"/>
                </a:solidFill>
              </a:rPr>
              <a:t>Школа в </a:t>
            </a:r>
            <a:r>
              <a:rPr lang="ru-RU" sz="4400" dirty="0" smtClean="0">
                <a:solidFill>
                  <a:srgbClr val="002060"/>
                </a:solidFill>
              </a:rPr>
              <a:t>Серпухове.</a:t>
            </a:r>
            <a:endParaRPr lang="ru-RU" sz="4400" dirty="0">
              <a:solidFill>
                <a:srgbClr val="00206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4400" dirty="0">
                <a:solidFill>
                  <a:srgbClr val="002060"/>
                </a:solidFill>
              </a:rPr>
              <a:t>В школу под </a:t>
            </a:r>
            <a:r>
              <a:rPr lang="ru-RU" sz="4400" dirty="0" smtClean="0">
                <a:solidFill>
                  <a:srgbClr val="002060"/>
                </a:solidFill>
              </a:rPr>
              <a:t>ружьем.</a:t>
            </a:r>
            <a:endParaRPr lang="ru-RU" sz="4400" dirty="0">
              <a:solidFill>
                <a:srgbClr val="00206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4400" dirty="0">
                <a:solidFill>
                  <a:srgbClr val="002060"/>
                </a:solidFill>
              </a:rPr>
              <a:t>Сами в школу </a:t>
            </a:r>
            <a:r>
              <a:rPr lang="ru-RU" sz="4400" dirty="0" smtClean="0">
                <a:solidFill>
                  <a:srgbClr val="002060"/>
                </a:solidFill>
              </a:rPr>
              <a:t>бегут.</a:t>
            </a:r>
            <a:endParaRPr lang="ru-RU" sz="44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4400" dirty="0">
                <a:solidFill>
                  <a:srgbClr val="002060"/>
                </a:solidFill>
              </a:rPr>
              <a:t>Визит </a:t>
            </a:r>
            <a:r>
              <a:rPr lang="ru-RU" sz="4400" dirty="0" smtClean="0">
                <a:solidFill>
                  <a:srgbClr val="002060"/>
                </a:solidFill>
              </a:rPr>
              <a:t>Петра. 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7627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/>
              <a:t>               </a:t>
            </a:r>
            <a:br>
              <a:rPr lang="ru-RU" sz="6700" b="1" dirty="0" smtClean="0"/>
            </a:br>
            <a:r>
              <a:rPr lang="ru-RU" sz="6700" b="1" dirty="0" smtClean="0"/>
              <a:t/>
            </a:r>
            <a:br>
              <a:rPr lang="ru-RU" sz="6700" b="1" dirty="0" smtClean="0"/>
            </a:br>
            <a:r>
              <a:rPr lang="ru-RU" sz="6700" b="1" dirty="0" smtClean="0"/>
              <a:t/>
            </a:r>
            <a:br>
              <a:rPr lang="ru-RU" sz="6700" b="1" dirty="0" smtClean="0"/>
            </a:br>
            <a:r>
              <a:rPr lang="ru-RU" sz="6700" b="1" dirty="0" smtClean="0"/>
              <a:t/>
            </a:r>
            <a:br>
              <a:rPr lang="ru-RU" sz="6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</a:t>
            </a:r>
            <a:r>
              <a:rPr lang="ru-RU" sz="6000" b="1" dirty="0" smtClean="0">
                <a:solidFill>
                  <a:srgbClr val="00B050"/>
                </a:solidFill>
              </a:rPr>
              <a:t>План.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411807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Буквы, ц</a:t>
            </a:r>
            <a:r>
              <a:rPr lang="ru-RU" sz="3600" dirty="0">
                <a:solidFill>
                  <a:srgbClr val="FF0000"/>
                </a:solidFill>
              </a:rPr>
              <a:t>и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фры, гра</a:t>
            </a:r>
            <a:r>
              <a:rPr lang="ru-RU" sz="3600" dirty="0">
                <a:solidFill>
                  <a:srgbClr val="FF0000"/>
                </a:solidFill>
              </a:rPr>
              <a:t>мм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атика, </a:t>
            </a:r>
            <a:r>
              <a:rPr lang="ru-RU" sz="3600" dirty="0">
                <a:solidFill>
                  <a:srgbClr val="FF0000"/>
                </a:solidFill>
              </a:rPr>
              <a:t>а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р</a:t>
            </a:r>
            <a:r>
              <a:rPr lang="ru-RU" sz="3600" dirty="0">
                <a:solidFill>
                  <a:srgbClr val="FF0000"/>
                </a:solidFill>
              </a:rPr>
              <a:t>и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фметика, г</a:t>
            </a:r>
            <a:r>
              <a:rPr lang="ru-RU" sz="3600" dirty="0">
                <a:solidFill>
                  <a:srgbClr val="FF0000"/>
                </a:solidFill>
              </a:rPr>
              <a:t>ео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графия.</a:t>
            </a:r>
          </a:p>
          <a:p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Открылась, ребята не идут, отцы не верят.</a:t>
            </a:r>
          </a:p>
          <a:p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Ра</a:t>
            </a:r>
            <a:r>
              <a:rPr lang="ru-RU" sz="3600" dirty="0">
                <a:solidFill>
                  <a:srgbClr val="FF0000"/>
                </a:solidFill>
              </a:rPr>
              <a:t>сс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ердился, в</a:t>
            </a:r>
            <a:r>
              <a:rPr lang="ru-RU" sz="3600" dirty="0">
                <a:solidFill>
                  <a:srgbClr val="FF0000"/>
                </a:solidFill>
              </a:rPr>
              <a:t>ое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вода, г</a:t>
            </a:r>
            <a:r>
              <a:rPr lang="ru-RU" sz="3600" dirty="0">
                <a:solidFill>
                  <a:srgbClr val="FF0000"/>
                </a:solidFill>
              </a:rPr>
              <a:t>о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сударю напишу, в</a:t>
            </a:r>
            <a:r>
              <a:rPr lang="ru-RU" sz="3600" dirty="0">
                <a:solidFill>
                  <a:srgbClr val="FF0000"/>
                </a:solidFill>
              </a:rPr>
              <a:t>е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лел.</a:t>
            </a:r>
          </a:p>
          <a:p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Привыкли, н</a:t>
            </a:r>
            <a:r>
              <a:rPr lang="ru-RU" sz="3600" dirty="0">
                <a:solidFill>
                  <a:srgbClr val="FF0000"/>
                </a:solidFill>
              </a:rPr>
              <a:t>е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деля, см</a:t>
            </a:r>
            <a:r>
              <a:rPr lang="ru-RU" sz="3600" dirty="0">
                <a:solidFill>
                  <a:srgbClr val="FF0000"/>
                </a:solidFill>
              </a:rPr>
              <a:t>и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рились, пишут, слушают, д</a:t>
            </a:r>
            <a:r>
              <a:rPr lang="ru-RU" sz="3600" dirty="0">
                <a:solidFill>
                  <a:srgbClr val="FF0000"/>
                </a:solidFill>
              </a:rPr>
              <a:t>о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волен, складывают.</a:t>
            </a:r>
          </a:p>
          <a:p>
            <a:r>
              <a:rPr lang="ru-RU" sz="3600" dirty="0">
                <a:solidFill>
                  <a:srgbClr val="FF0000"/>
                </a:solidFill>
              </a:rPr>
              <a:t>Т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ула, решил зайти, п</a:t>
            </a:r>
            <a:r>
              <a:rPr lang="ru-RU" sz="3600" dirty="0">
                <a:solidFill>
                  <a:srgbClr val="FF0000"/>
                </a:solidFill>
              </a:rPr>
              <a:t>о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хв</a:t>
            </a:r>
            <a:r>
              <a:rPr lang="ru-RU" sz="3600" dirty="0">
                <a:solidFill>
                  <a:srgbClr val="FF0000"/>
                </a:solidFill>
              </a:rPr>
              <a:t>а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</a:rPr>
              <a:t>лил, худо без знающих людей.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002060"/>
                </a:solidFill>
              </a:rPr>
              <a:t>Ключевые слова.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</TotalTime>
  <Words>139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 Изложение «Первые школы»</vt:lpstr>
      <vt:lpstr>       О ком идет речь?</vt:lpstr>
      <vt:lpstr>Петр I</vt:lpstr>
      <vt:lpstr>Слайд 4</vt:lpstr>
      <vt:lpstr>Слайд 5</vt:lpstr>
      <vt:lpstr>                                                  План.</vt:lpstr>
      <vt:lpstr>          Ключевые слова.</vt:lpstr>
    </vt:vector>
  </TitlesOfParts>
  <Company>МБОУ СОШ №21 г.Сальска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Алекс</cp:lastModifiedBy>
  <cp:revision>5</cp:revision>
  <dcterms:created xsi:type="dcterms:W3CDTF">2013-04-02T05:24:36Z</dcterms:created>
  <dcterms:modified xsi:type="dcterms:W3CDTF">2013-04-06T15:13:27Z</dcterms:modified>
</cp:coreProperties>
</file>