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4" r:id="rId7"/>
    <p:sldId id="263" r:id="rId8"/>
    <p:sldId id="262" r:id="rId9"/>
    <p:sldId id="261" r:id="rId10"/>
    <p:sldId id="260" r:id="rId11"/>
    <p:sldId id="267" r:id="rId12"/>
    <p:sldId id="268" r:id="rId13"/>
    <p:sldId id="266" r:id="rId14"/>
    <p:sldId id="265" r:id="rId15"/>
    <p:sldId id="271" r:id="rId16"/>
    <p:sldId id="270" r:id="rId17"/>
    <p:sldId id="269" r:id="rId18"/>
    <p:sldId id="274" r:id="rId19"/>
    <p:sldId id="273" r:id="rId20"/>
    <p:sldId id="272" r:id="rId21"/>
    <p:sldId id="276" r:id="rId22"/>
    <p:sldId id="280" r:id="rId23"/>
    <p:sldId id="279" r:id="rId24"/>
    <p:sldId id="283" r:id="rId25"/>
    <p:sldId id="285" r:id="rId26"/>
    <p:sldId id="284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oikompas.ru/tags/bumagokrucheni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hyperlink" Target="http://moikompas.ru/tags/hobb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ikompas.ru/tags/rukodeli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content.foto.mail.ru/mail/karpova.1976/_myphoto/i-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97538" y="136525"/>
            <a:ext cx="3314700" cy="4732338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</p:pic>
      <p:sp>
        <p:nvSpPr>
          <p:cNvPr id="4" name="Прямоугольник 3"/>
          <p:cNvSpPr/>
          <p:nvPr/>
        </p:nvSpPr>
        <p:spPr>
          <a:xfrm>
            <a:off x="1357290" y="1214422"/>
            <a:ext cx="4081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28575">
                  <a:solidFill>
                    <a:srgbClr val="FF505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мастер-класс</a:t>
            </a:r>
            <a:endParaRPr lang="ru-RU" sz="3600" b="1" dirty="0">
              <a:ln w="28575">
                <a:solidFill>
                  <a:srgbClr val="FF505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71810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Подготовила: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Карпова Елена Васильевна.</a:t>
            </a:r>
          </a:p>
          <a:p>
            <a:pPr eaLnBrk="0" hangingPunct="0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Воспитатель изобразительного искусства МКДОУ №13.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7268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      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85728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В наши дни 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бумагокручение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широко известно и популярно как 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хобби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в странах Западной Европы, особенно в Англии и Германии, в южной Корее 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5" descr="quilling_geisha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2555776" y="1916832"/>
            <a:ext cx="4070826" cy="4607724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2123728" y="260648"/>
            <a:ext cx="5162916" cy="6309320"/>
            <a:chOff x="2214546" y="0"/>
            <a:chExt cx="5286412" cy="6858000"/>
          </a:xfrm>
        </p:grpSpPr>
        <p:pic>
          <p:nvPicPr>
            <p:cNvPr id="6" name="Рисунок 5" descr="C:\Users\карпов\Desktop\100_PANA\P1000516.JPG"/>
            <p:cNvPicPr/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71736" y="357166"/>
              <a:ext cx="4643470" cy="6143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</p:spPr>
        </p:pic>
        <p:pic>
          <p:nvPicPr>
            <p:cNvPr id="7" name="Picture 6" descr="D:\картинки д.р\рамки\Ramochky_narod_ru25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0"/>
              <a:ext cx="5286412" cy="6858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142852"/>
            <a:ext cx="71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Павлина ещё издревле любили, почитали и изображали наши предки. Эта красивая птица являлась и по сей день является оберегом жилища в котором мы живём. В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Урало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-  Сибирской росписи изображали на стенах двух павлинов они считались символом счастливой супружеской пары .Вырезали павлина из дерева . Павлина изображали на  деревянной посуде в Городецкой росписи.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Users\карпов\Desktop\Мастер класс ПАВЛИН\1058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2143116"/>
            <a:ext cx="2571768" cy="3643338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C:\Users\карпов\Desktop\Мастер класс ПАВЛИН\0_5effb_1144408d_L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2214554"/>
            <a:ext cx="2571767" cy="35719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11" y="5929330"/>
            <a:ext cx="3429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Павлин  –Уральская роспись</a:t>
            </a:r>
            <a:r>
              <a:rPr lang="ru-RU" b="1" i="1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6000768"/>
            <a:ext cx="3929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Городецкая разделочная доска</a:t>
            </a:r>
            <a:r>
              <a:rPr lang="ru-RU" b="1" i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42853"/>
            <a:ext cx="5715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 золотой хохломе знаменитый ковш -павлин с навесными ковшами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:\Users\карпов\Desktop\Мастер класс ПАВЛИН\1db611e708e8d571a87fdc155c4806fd5f497d9970103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500174"/>
            <a:ext cx="2928958" cy="385286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Рисунок 4" descr="C:\Users\карпов\Pictures\71075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500174"/>
            <a:ext cx="3300413" cy="3729041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86116" y="5715016"/>
            <a:ext cx="22593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КОВШ  - ПАВЛИН.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214291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Украшали вышивкой на одежде  и  вышивали картины.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:\Users\карпов\Desktop\Мастер класс ПАВЛИН\1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908720"/>
            <a:ext cx="381642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5661248"/>
            <a:ext cx="2786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Полотенце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5643578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Картина</a:t>
            </a:r>
            <a:endParaRPr lang="ru-RU" sz="2400" dirty="0">
              <a:solidFill>
                <a:srgbClr val="FF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214942" y="928670"/>
            <a:ext cx="3548064" cy="4714908"/>
            <a:chOff x="5143504" y="714356"/>
            <a:chExt cx="3548064" cy="4714908"/>
          </a:xfrm>
        </p:grpSpPr>
        <p:pic>
          <p:nvPicPr>
            <p:cNvPr id="11" name="Рисунок 10" descr="C:\Users\карпов\Desktop\Мастер класс ПАВЛИН\majestic-peacock.jpg"/>
            <p:cNvPicPr/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357818" y="1000108"/>
              <a:ext cx="3143272" cy="3929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" descr="D:\картинки д.р\рамки\489foto4_489489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143504" y="714356"/>
              <a:ext cx="3548064" cy="47149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85852" y="214290"/>
            <a:ext cx="72152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Лепили из глины дымковские 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филимоновские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мастера..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9" name="Рисунок 8" descr="C:\Users\карпов\Desktop\Мастер класс ПАВЛИН\213e41e62968 (1)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340768"/>
            <a:ext cx="35719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арпов\Desktop\Мастер класс ПАВЛИН\DSC_8637w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1428736"/>
            <a:ext cx="3500462" cy="3693411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00034" y="5445224"/>
            <a:ext cx="3357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Павлин –Дымковская игрушка.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5429264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Павлин - </a:t>
            </a:r>
            <a:r>
              <a:rPr lang="ru-RU" b="1" i="1" dirty="0" err="1" smtClean="0">
                <a:solidFill>
                  <a:srgbClr val="FF0000"/>
                </a:solidFill>
              </a:rPr>
              <a:t>Филимоновская</a:t>
            </a:r>
            <a:r>
              <a:rPr lang="ru-RU" b="1" i="1" dirty="0" smtClean="0">
                <a:solidFill>
                  <a:srgbClr val="FF0000"/>
                </a:solidFill>
              </a:rPr>
              <a:t> игрушка.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214290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росписи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жостовских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подносов и гжельской посуды мы так же увидим павлина.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Users\карпов\Desktop\Мастер класс ПАВЛИН\80197037_k11_12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736"/>
            <a:ext cx="3500462" cy="3643338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Рисунок 5" descr="C:\Users\карпов\Desktop\Мастер класс ПАВЛИН\50534350_2501200525410_G388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1571612"/>
            <a:ext cx="3819532" cy="335758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10425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214950"/>
            <a:ext cx="1386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Жостово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                           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5286388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Гжель.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карпов\Desktop\Мастер класс ПАВЛИН\1773faf932d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857232"/>
            <a:ext cx="3500462" cy="440532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C:\Users\карпов\Desktop\Мастер класс ПАВЛИН\81777507_p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785794"/>
            <a:ext cx="3929090" cy="4071966"/>
          </a:xfrm>
          <a:prstGeom prst="ellipse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5134" y="5572140"/>
            <a:ext cx="3720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Шкатулка- палеха</a:t>
            </a:r>
            <a:r>
              <a:rPr lang="ru-RU" b="1" i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85728"/>
            <a:ext cx="81439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Павлин в большей степени из-за своей красоты является символом счастья и благополучия в семье. Даже у христианских народов Павлин считается божественным созданием. Этот великолепный талисман предупредит опасность и предательство. И помогает преодолеть выпавшие на долю человека трудности.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357430"/>
            <a:ext cx="6067426" cy="429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14291"/>
            <a:ext cx="8286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Для выполнения павлина  нам нужны инструменты для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квиллинга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 трубочка с расщелиной на конце, для скручивания роллов, полоски тонированной бумаги, клей ПВА, ножницы.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Туловище павлина готово нам нужно выполнить перья для хвоста, и  приклеить на эскиз выполненный карандашом.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Каждый из вас выполнит одно перо и мы соберём целого павлина.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Для изготовления пера нам понадобятся цветные полоски, пёрышко, клей, зубочистка.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12" descr="C:\Users\карпов\Desktop\Новая папка (3)\100_PANA\P10009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645024"/>
            <a:ext cx="3261490" cy="2698658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Picture 5" descr="бумаг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573016"/>
            <a:ext cx="4021410" cy="2736304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5984" y="1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«Павлин»</a:t>
            </a:r>
            <a:endParaRPr lang="ru-RU" sz="4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lvl="0" indent="365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Техника «</a:t>
            </a:r>
            <a:r>
              <a:rPr lang="ru-RU" sz="4000" b="1" dirty="0" err="1" smtClean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квиллинг</a:t>
            </a: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4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1556792"/>
            <a:ext cx="592935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6000" y="5786454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1244" y="142852"/>
            <a:ext cx="43768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Основные способы зажимов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:\Users\карпов\Pictures\сканирование0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857232"/>
            <a:ext cx="5929354" cy="464347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5643577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Мы познакомимся с базовыми формами: «тугой круг», « свободный круг», «капля», « долька»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348880"/>
            <a:ext cx="12961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Глаз состоит из двух базовых форм: «тугой круг» и « долька»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0182" y="214290"/>
            <a:ext cx="479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Этапы выполнения пера павлина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11" descr="C:\Users\карпов\Desktop\100_PANA\P10005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908720"/>
            <a:ext cx="3443238" cy="247817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12" descr="C:\Users\карпов\Desktop\100_PANA\P10005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836712"/>
            <a:ext cx="3286148" cy="26155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13" descr="C:\Users\карпов\Desktop\100_PANA\P100057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3645024"/>
            <a:ext cx="3154083" cy="29751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142852"/>
            <a:ext cx="85725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Для выполнения элемента глаза вам понадобятся полоски бумаги разного цвета: коричневая,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голубая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красная, жёлтые, зелёная. Выполняем форму «тугой круг»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Берём полоску коричневого цвета, приклеим к её концу полоски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голубого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цвета, затем к полоски красного цвета. Берём трубочку, вкладываем конец полоски в расщелину  и начинаем закручивать к себе, крутим задав форму можно снять с трубочки и продолжить крутить подушечками пальцев в руке. Отгибаем полоску и конец её приклеиваем.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Отложите в сторону .Выполняем вторую часть глаза.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Она состоит из базовой формы «свободный круг».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lvl="0" indent="36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Берём полоску жёлтого цвета ,выполняем форму «тугой круг» ,затем нужно ролл немного распустить. Конец полоски приклеиваем.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13" descr="C:\Users\карпов\Desktop\Новая папка (2)\100_PANA\P1000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876"/>
            <a:ext cx="4224338" cy="3167063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6" name="Picture 14" descr="C:\Users\карпов\Desktop\Новая папка (2)\100_PANA\P10009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71876"/>
            <a:ext cx="4224337" cy="3167063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357290" y="285728"/>
            <a:ext cx="72152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Из свободного круга выполним пальцами базовую форму «долька».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Рисунок 20" descr="C:\Users\карпов\Desktop\100_PANA\100_PANA\P10006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19" y="1571612"/>
            <a:ext cx="4215297" cy="4014089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Рисунок 19" descr="C:\Users\карпов\Desktop\100_PANA\100_PANA\P1000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76708" y="1571612"/>
            <a:ext cx="4216695" cy="4000506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54368" y="285728"/>
            <a:ext cx="40608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Оформим перо бахромой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11" descr="C:\Users\карпов\Desktop\100_PANA\P10005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2" y="1125538"/>
            <a:ext cx="3452285" cy="258921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Рисунок 12" descr="C:\Users\карпов\Desktop\100_PANA\P10005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1207860"/>
            <a:ext cx="2839101" cy="25783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13" descr="C:\Users\карпов\Desktop\100_PANA\P10005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4052206"/>
            <a:ext cx="2354174" cy="265434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18" descr="C:\Users\карпов\Desktop\100_PANA\P10006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928670"/>
            <a:ext cx="3571900" cy="464347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4" name="Рисунок 19" descr="C:\Users\карпов\Desktop\100_PANA\P10006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142984"/>
            <a:ext cx="3589760" cy="478634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39938" name="Picture 2" descr="D:\картинки д.р\рамки\489foto4_48948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357166"/>
            <a:ext cx="4071966" cy="6042530"/>
          </a:xfrm>
          <a:prstGeom prst="rect">
            <a:avLst/>
          </a:prstGeom>
          <a:noFill/>
        </p:spPr>
      </p:pic>
      <p:pic>
        <p:nvPicPr>
          <p:cNvPr id="6" name="Picture 2" descr="D:\картинки д.р\рамки\489foto4_48948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57167"/>
            <a:ext cx="4261231" cy="60722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85728"/>
            <a:ext cx="514352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Квиллинг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способствует развитию :</a:t>
            </a:r>
          </a:p>
          <a:p>
            <a:pPr>
              <a:defRPr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мелкой моторики руки;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координации движений;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наблюдательности, 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концентрации, устойчивости произвольного внимания;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пространственного мышления; 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творческого потенциала;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фантазии;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воображения.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4" name="Picture 5" descr="quilling_art_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6783" cy="2357430"/>
          </a:xfrm>
          <a:prstGeom prst="roundRect">
            <a:avLst/>
          </a:prstGeom>
          <a:ln w="57150">
            <a:solidFill>
              <a:srgbClr val="0099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quilling_art_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4208022"/>
            <a:ext cx="2714612" cy="2649978"/>
          </a:xfrm>
          <a:prstGeom prst="round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59.radikal.ru/i165/1006/8a/4c4be8668c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820738" y="1844675"/>
            <a:ext cx="7502525" cy="2533650"/>
            <a:chOff x="857224" y="1071546"/>
            <a:chExt cx="7500990" cy="2533470"/>
          </a:xfrm>
        </p:grpSpPr>
        <p:sp>
          <p:nvSpPr>
            <p:cNvPr id="3" name="Горизонтальный свиток 2"/>
            <p:cNvSpPr/>
            <p:nvPr/>
          </p:nvSpPr>
          <p:spPr>
            <a:xfrm>
              <a:off x="857224" y="1071546"/>
              <a:ext cx="7500990" cy="2533470"/>
            </a:xfrm>
            <a:prstGeom prst="horizontalScroll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142977" y="1428736"/>
              <a:ext cx="7215237" cy="17543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Arial" charset="0"/>
                  <a:cs typeface="Arial" charset="0"/>
                </a:rPr>
                <a:t>Спасибо за внимание!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85729"/>
            <a:ext cx="49292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Квиллинг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– волшебство 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в бумажном завитке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5" name="Picture 9" descr="quilling_art_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3933056"/>
            <a:ext cx="3094634" cy="2589388"/>
          </a:xfrm>
          <a:prstGeom prst="roundRect">
            <a:avLst/>
          </a:prstGeom>
          <a:ln w="57150">
            <a:solidFill>
              <a:srgbClr val="0099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quilling_art_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000504"/>
            <a:ext cx="2562482" cy="2501470"/>
          </a:xfrm>
          <a:prstGeom prst="round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0" descr="quilling_art_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1700808"/>
            <a:ext cx="2857520" cy="2597745"/>
          </a:xfrm>
          <a:prstGeom prst="round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428604"/>
            <a:ext cx="62151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-  это техника закручивания полосок бумаги в различные формы и составление из них целостных произведений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8" descr="quilling_art_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2643182"/>
            <a:ext cx="5139873" cy="3286148"/>
          </a:xfrm>
          <a:prstGeom prst="round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214422"/>
            <a:ext cx="6000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На английском языке это 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рукоделие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называется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quilling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» - от слова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quill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» что означает  птичье перо. Искусство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бумагокручения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возникло в Европе в конце 14-начале 15 века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364483_AXkN7L.jpeg"/>
          <p:cNvPicPr/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14744" y="3786190"/>
            <a:ext cx="2357454" cy="257176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2218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0"/>
            <a:ext cx="51125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средневековой Европе монахини создавали изящные медальоны, закручивая на кончике птичьего пера бумагу с позолоченными краями. При близком рассмотрении эти миниатюрные бумажные шедевры создавали полную иллюзию того, что они изготовлены из тонких золотых полосок.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аббат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7348" y="0"/>
            <a:ext cx="2126652" cy="2954039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редневековье.jpg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1872208" cy="2664296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" descr="E:\Гузель Ильдусовна\ДОУ\О.Р. Е.В\ква\икон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3356992"/>
            <a:ext cx="3295246" cy="3295244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"/>
            <a:ext cx="47148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Позднее в технике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создавали ювелирные изделия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8" descr="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816" y="1071546"/>
            <a:ext cx="3763996" cy="3005526"/>
          </a:xfrm>
          <a:prstGeom prst="rect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2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3692526"/>
            <a:ext cx="2365416" cy="2911506"/>
          </a:xfrm>
          <a:prstGeom prst="rect">
            <a:avLst/>
          </a:prstGeom>
          <a:ln w="76200">
            <a:solidFill>
              <a:srgbClr val="CC66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1" descr="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980728"/>
            <a:ext cx="2915816" cy="2915816"/>
          </a:xfrm>
          <a:prstGeom prst="rect">
            <a:avLst/>
          </a:prstGeom>
          <a:ln w="76200">
            <a:solidFill>
              <a:srgbClr val="FF99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0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Металлическая филигрань.</a:t>
            </a:r>
          </a:p>
        </p:txBody>
      </p:sp>
      <p:pic>
        <p:nvPicPr>
          <p:cNvPr id="4" name="Рисунок 3" descr="серьг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908720"/>
            <a:ext cx="3100387" cy="256698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 descr="шкатулка"/>
          <p:cNvPicPr>
            <a:picLocks noChangeAspect="1" noChangeArrowheads="1"/>
          </p:cNvPicPr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4788024" y="836712"/>
            <a:ext cx="3744342" cy="2506093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ак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95536" y="3789040"/>
            <a:ext cx="3602037" cy="277495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лебедь"/>
          <p:cNvPicPr>
            <a:picLocks noChangeAspect="1" noChangeArrowheads="1"/>
          </p:cNvPicPr>
          <p:nvPr/>
        </p:nvPicPr>
        <p:blipFill>
          <a:blip r:embed="rId6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5004048" y="3645024"/>
            <a:ext cx="3221038" cy="2819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5812/131709560.13/0_65a68_aecd6d8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3674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57166"/>
            <a:ext cx="5572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В18 веке В Европе и Англии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квиллинг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рассматривался как достойное хобби для юных леди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8" descr="шляпка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2708920"/>
            <a:ext cx="2664296" cy="3654971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3" descr="журнал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060848"/>
            <a:ext cx="2520280" cy="3716829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</p:pic>
      <p:pic>
        <p:nvPicPr>
          <p:cNvPr id="7" name="Picture 5" descr="шляпк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60648"/>
            <a:ext cx="2339752" cy="3169031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шляп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005064"/>
            <a:ext cx="2267744" cy="189000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574</Words>
  <Application>Microsoft Office PowerPoint</Application>
  <PresentationFormat>Экран (4:3)</PresentationFormat>
  <Paragraphs>59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карпов</cp:lastModifiedBy>
  <cp:revision>18</cp:revision>
  <dcterms:modified xsi:type="dcterms:W3CDTF">2013-04-04T13:09:52Z</dcterms:modified>
</cp:coreProperties>
</file>