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3B96C-C7C7-4730-B41B-C6A26268F8AA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4003F4-C197-4ADD-969B-4D40E2A7AD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142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003F4-C197-4ADD-969B-4D40E2A7AD2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815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8FF8-35E4-4CCC-AB1C-465FB5BFA84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5DAA48-518C-43DF-AAC3-A63E52FC838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8FF8-35E4-4CCC-AB1C-465FB5BFA84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AA48-518C-43DF-AAC3-A63E52FC83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8FF8-35E4-4CCC-AB1C-465FB5BFA84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AA48-518C-43DF-AAC3-A63E52FC83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98C8FF8-35E4-4CCC-AB1C-465FB5BFA84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F5DAA48-518C-43DF-AAC3-A63E52FC838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8FF8-35E4-4CCC-AB1C-465FB5BFA84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AA48-518C-43DF-AAC3-A63E52FC838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8FF8-35E4-4CCC-AB1C-465FB5BFA84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AA48-518C-43DF-AAC3-A63E52FC838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AA48-518C-43DF-AAC3-A63E52FC838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8FF8-35E4-4CCC-AB1C-465FB5BFA84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8FF8-35E4-4CCC-AB1C-465FB5BFA84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AA48-518C-43DF-AAC3-A63E52FC838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8FF8-35E4-4CCC-AB1C-465FB5BFA84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DAA48-518C-43DF-AAC3-A63E52FC83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98C8FF8-35E4-4CCC-AB1C-465FB5BFA84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F5DAA48-518C-43DF-AAC3-A63E52FC838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C8FF8-35E4-4CCC-AB1C-465FB5BFA84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5DAA48-518C-43DF-AAC3-A63E52FC838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98C8FF8-35E4-4CCC-AB1C-465FB5BFA848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F5DAA48-518C-43DF-AAC3-A63E52FC838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sportal.ru/" TargetMode="External"/><Relationship Id="rId2" Type="http://schemas.openxmlformats.org/officeDocument/2006/relationships/hyperlink" Target="http://www.teacherjournal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2592288"/>
          </a:xfrm>
        </p:spPr>
        <p:txBody>
          <a:bodyPr>
            <a:noAutofit/>
          </a:bodyPr>
          <a:lstStyle/>
          <a:p>
            <a:r>
              <a:rPr lang="ru-RU" sz="44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аписание письма личного характера при подготовке учащихся </a:t>
            </a:r>
            <a:br>
              <a:rPr lang="ru-RU" sz="44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4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 ГИА и ЕГЭ</a:t>
            </a:r>
            <a:endParaRPr lang="ru-RU" sz="4400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968" y="4581128"/>
            <a:ext cx="4608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Булыгина Наталия Алексеевна </a:t>
            </a:r>
          </a:p>
          <a:p>
            <a:pPr algn="r"/>
            <a:r>
              <a:rPr lang="ru-RU" sz="20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учитель английского языка  </a:t>
            </a:r>
          </a:p>
          <a:p>
            <a:pPr algn="r"/>
            <a:r>
              <a:rPr lang="ru-RU" sz="20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МАОУ «СОШ № 1» </a:t>
            </a:r>
          </a:p>
          <a:p>
            <a:pPr algn="r"/>
            <a:r>
              <a:rPr lang="ru-RU" sz="20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г. Нурлат  </a:t>
            </a:r>
          </a:p>
          <a:p>
            <a:pPr algn="r"/>
            <a:r>
              <a:rPr lang="ru-RU" sz="20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Республики Татарстан</a:t>
            </a:r>
            <a:endParaRPr lang="ru-RU" sz="20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6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www.teacherjournal.ru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www.nsportal.ru</a:t>
            </a: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презентации использованы материалы с сайтов: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98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772816"/>
            <a:ext cx="8136904" cy="435597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 Показать образец правильного написания письма и подробно объяснить из каких частей оно состоит.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 Показать шаблон письма и обратить внимание на оформление и организацию письма.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3. Подробно объяснить структуру и содержание письма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Этапы подготовки написания </a:t>
            </a:r>
            <a:b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письма личного характера</a:t>
            </a:r>
            <a:b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личное письмо 100- 140 слов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846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Показать </a:t>
            </a: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образец правильного написания письма и подробно объяснить из каких частей оно состоит</a:t>
            </a:r>
            <a:r>
              <a:rPr lang="ru-RU" sz="30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br>
              <a:rPr lang="ru-RU" sz="30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3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20" y="1268760"/>
            <a:ext cx="7934597" cy="54401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9431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692696"/>
          </a:xfrm>
        </p:spPr>
        <p:txBody>
          <a:bodyPr>
            <a:noAutofit/>
          </a:bodyPr>
          <a:lstStyle/>
          <a:p>
            <a:pPr algn="ctr"/>
            <a:r>
              <a:rPr lang="ru-RU" sz="18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Показать шаблон письма и обратить внимание на оформление и организацию письма</a:t>
            </a:r>
            <a:endParaRPr lang="ru-RU" sz="18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8784976" cy="60486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749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45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Подробно </a:t>
            </a:r>
            <a:r>
              <a:rPr lang="ru-RU" sz="45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объяснить структуру и </a:t>
            </a:r>
            <a:endParaRPr lang="ru-RU" sz="4500" b="1" i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marL="0" indent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45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содержание </a:t>
            </a:r>
            <a:r>
              <a:rPr lang="ru-RU" sz="45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письма</a:t>
            </a:r>
            <a:r>
              <a:rPr lang="ru-RU" sz="45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.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endParaRPr lang="ru-RU" sz="3400" b="1" dirty="0">
              <a:solidFill>
                <a:schemeClr val="tx2">
                  <a:lumMod val="50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400"/>
              <a:buFont typeface="Symbol"/>
              <a:buChar char=""/>
              <a:tabLst>
                <a:tab pos="228600" algn="l"/>
              </a:tabLst>
            </a:pPr>
            <a:r>
              <a:rPr lang="ru-RU" sz="37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Адрес краткий (город, страна) отправителя в правом верхнем углу друг под другом</a:t>
            </a:r>
          </a:p>
          <a:p>
            <a:pPr marL="342900" lvl="0" indent="-342900" algn="just">
              <a:spcAft>
                <a:spcPts val="0"/>
              </a:spcAft>
              <a:buSzPts val="1400"/>
              <a:buFont typeface="Symbol"/>
              <a:buChar char=""/>
              <a:tabLst>
                <a:tab pos="228600" algn="l"/>
              </a:tabLst>
            </a:pPr>
            <a:r>
              <a:rPr lang="ru-RU" sz="37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Дата (под адресом)</a:t>
            </a:r>
          </a:p>
          <a:p>
            <a:pPr marL="342900" lvl="0" indent="-342900" algn="just">
              <a:spcAft>
                <a:spcPts val="0"/>
              </a:spcAft>
              <a:buSzPts val="1400"/>
              <a:buFont typeface="Symbol"/>
              <a:buChar char=""/>
              <a:tabLst>
                <a:tab pos="228600" algn="l"/>
              </a:tabLst>
            </a:pPr>
            <a:r>
              <a:rPr lang="ru-RU" sz="37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Обращение (слева, на отдельной строке)</a:t>
            </a:r>
          </a:p>
          <a:p>
            <a:pPr marL="342900" lvl="0" indent="-342900" algn="just">
              <a:spcAft>
                <a:spcPts val="0"/>
              </a:spcAft>
              <a:buSzPts val="1400"/>
              <a:buFont typeface="Symbol"/>
              <a:buChar char=""/>
              <a:tabLst>
                <a:tab pos="228600" algn="l"/>
              </a:tabLst>
            </a:pPr>
            <a:r>
              <a:rPr lang="ru-RU" sz="37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Ссылка на предыдущие контакты, т.е. благодарность за полученное письмо и извинение, что не ответил раньше</a:t>
            </a:r>
          </a:p>
          <a:p>
            <a:pPr marL="342900" lvl="0" indent="-342900" algn="just">
              <a:spcAft>
                <a:spcPts val="0"/>
              </a:spcAft>
              <a:buSzPts val="1400"/>
              <a:buFont typeface="Symbol"/>
              <a:buChar char=""/>
              <a:tabLst>
                <a:tab pos="228600" algn="l"/>
              </a:tabLst>
            </a:pPr>
            <a:r>
              <a:rPr lang="ru-RU" sz="37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Основная часть (ответы на вопросы зарубежного друга)</a:t>
            </a:r>
          </a:p>
          <a:p>
            <a:pPr marL="342900" lvl="0" indent="-342900" algn="just">
              <a:spcAft>
                <a:spcPts val="0"/>
              </a:spcAft>
              <a:buSzPts val="1400"/>
              <a:buFont typeface="Symbol"/>
              <a:buChar char=""/>
              <a:tabLst>
                <a:tab pos="228600" algn="l"/>
              </a:tabLst>
            </a:pPr>
            <a:r>
              <a:rPr lang="ru-RU" sz="37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Запрос информации (постановка 3-х вопросов в соответствии с заданием)</a:t>
            </a:r>
          </a:p>
          <a:p>
            <a:pPr marL="342900" lvl="0" indent="-342900" algn="just">
              <a:spcAft>
                <a:spcPts val="0"/>
              </a:spcAft>
              <a:buSzPts val="1400"/>
              <a:buFont typeface="Symbol"/>
              <a:buChar char=""/>
              <a:tabLst>
                <a:tab pos="228600" algn="l"/>
              </a:tabLst>
            </a:pPr>
            <a:r>
              <a:rPr lang="ru-RU" sz="37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Упоминание о дальнейших контактах (предпоследняя фраза)</a:t>
            </a:r>
          </a:p>
          <a:p>
            <a:pPr marL="342900" lvl="0" indent="-342900" algn="just">
              <a:spcAft>
                <a:spcPts val="0"/>
              </a:spcAft>
              <a:buSzPts val="1400"/>
              <a:buFont typeface="Symbol"/>
              <a:buChar char=""/>
              <a:tabLst>
                <a:tab pos="228600" algn="l"/>
              </a:tabLst>
            </a:pPr>
            <a:r>
              <a:rPr lang="ru-RU" sz="37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Завершающая фраза.</a:t>
            </a:r>
          </a:p>
          <a:p>
            <a:pPr marL="342900" lvl="0" indent="-342900" algn="just">
              <a:spcAft>
                <a:spcPts val="0"/>
              </a:spcAft>
              <a:buSzPts val="1400"/>
              <a:buFont typeface="Symbol"/>
              <a:buChar char=""/>
              <a:tabLst>
                <a:tab pos="228600" algn="l"/>
              </a:tabLst>
            </a:pPr>
            <a:r>
              <a:rPr lang="ru-RU" sz="37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Имя автора письма (на отдельной строке)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9962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39552" y="1988840"/>
            <a:ext cx="7920880" cy="4104456"/>
          </a:xfrm>
        </p:spPr>
        <p:txBody>
          <a:bodyPr>
            <a:normAutofit lnSpcReduction="10000"/>
          </a:bodyPr>
          <a:lstStyle/>
          <a:p>
            <a:endParaRPr lang="ru-RU" b="1" i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Thanks </a:t>
            </a:r>
            <a:r>
              <a:rPr lang="en-US" sz="3200" b="1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(a lot) for your (last) letter</a:t>
            </a:r>
            <a:r>
              <a:rPr lang="en-US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3200" b="1" i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ru-RU" sz="32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3200" b="1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 was glad to get your letter.</a:t>
            </a:r>
            <a:endParaRPr lang="ru-RU" sz="32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ru-RU" sz="3200" b="1" i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It </a:t>
            </a:r>
            <a:r>
              <a:rPr lang="en-US" sz="3200" b="1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was great to hear from you! / It was great to hear that… / I was happy to hear…</a:t>
            </a:r>
            <a:endParaRPr lang="ru-RU" sz="32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Примеры благодарности  друга  </a:t>
            </a:r>
            <a:b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 его письмо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02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3816424"/>
          </a:xfrm>
        </p:spPr>
        <p:txBody>
          <a:bodyPr/>
          <a:lstStyle/>
          <a:p>
            <a:pPr algn="just">
              <a:spcAft>
                <a:spcPts val="0"/>
              </a:spcAft>
            </a:pPr>
            <a:r>
              <a:rPr lang="en-US" sz="3600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Sorry I haven’t written for so long but… / Sorry, I haven’t been in touch for so long.</a:t>
            </a:r>
            <a:endParaRPr lang="ru-RU" sz="3600" i="1" dirty="0">
              <a:solidFill>
                <a:schemeClr val="tx2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n-US" sz="3600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I’m sorry I haven’t answered earlier but I was really busy with my school.</a:t>
            </a:r>
            <a:endParaRPr lang="ru-RU" sz="3600" i="1" dirty="0">
              <a:solidFill>
                <a:schemeClr val="tx2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Примеры извинений за то, что не писали раньше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64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0"/>
              </a:spcAft>
            </a:pPr>
            <a: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Well, I’d better go now as I have to do my homework.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Anyway, I have to go now because my Mum asked me to help her with the washing up.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ea typeface="Times New Roman"/>
              <a:cs typeface="Arial" pitchFamily="34" charset="0"/>
            </a:endParaRPr>
          </a:p>
          <a:p>
            <a:r>
              <a:rPr lang="en-US" sz="3200" b="1" i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I’ve got to go now! It’s time for my favorite TV show.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Примеры объяснения почему вы заканчиваете письмо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348880"/>
            <a:ext cx="8229600" cy="4179168"/>
          </a:xfrm>
        </p:spPr>
        <p:txBody>
          <a:bodyPr>
            <a:normAutofit/>
          </a:bodyPr>
          <a:lstStyle/>
          <a:p>
            <a:pPr lvl="0"/>
            <a:r>
              <a:rPr lang="en-US" sz="3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All the best</a:t>
            </a: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3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Best wishes,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36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Yours</a:t>
            </a: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endParaRPr lang="ru-RU" sz="36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r>
              <a:rPr lang="ru-RU" sz="2800" b="1" i="1" u="sng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После завершающей фразы всегда ставится запятая</a:t>
            </a:r>
            <a:endParaRPr lang="ru-RU" sz="2800" i="1" u="sng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3600" u="sng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2041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Примеры завершающей </a:t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фразы - клеше</a:t>
            </a:r>
            <a:endParaRPr lang="ru-RU" b="1" i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69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220</TotalTime>
  <Words>341</Words>
  <Application>Microsoft Office PowerPoint</Application>
  <PresentationFormat>Экран (4:3)</PresentationFormat>
  <Paragraphs>47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Написание письма личного характера при подготовке учащихся  к ГИА и ЕГЭ</vt:lpstr>
      <vt:lpstr>Этапы подготовки написания  письма личного характера личное письмо 100- 140 слов</vt:lpstr>
      <vt:lpstr> Показать образец правильного написания письма и подробно объяснить из каких частей оно состоит. </vt:lpstr>
      <vt:lpstr>Показать шаблон письма и обратить внимание на оформление и организацию письма</vt:lpstr>
      <vt:lpstr>Презентация PowerPoint</vt:lpstr>
      <vt:lpstr>Примеры благодарности  друга   за его письмо</vt:lpstr>
      <vt:lpstr>Примеры извинений за то, что не писали раньше</vt:lpstr>
      <vt:lpstr>Примеры объяснения почему вы заканчиваете письмо</vt:lpstr>
      <vt:lpstr>Примеры завершающей  фразы - клеше</vt:lpstr>
      <vt:lpstr>В презентации использованы материалы с сайтов: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Этапы подготовки написания письма личного характера при подготовке учащихся  к ГИА и ЕГЭ</dc:title>
  <dc:creator>ученик 1</dc:creator>
  <cp:lastModifiedBy>1</cp:lastModifiedBy>
  <cp:revision>14</cp:revision>
  <dcterms:created xsi:type="dcterms:W3CDTF">2012-03-23T06:42:23Z</dcterms:created>
  <dcterms:modified xsi:type="dcterms:W3CDTF">2013-03-25T12:08:39Z</dcterms:modified>
</cp:coreProperties>
</file>