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9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8814BF-9741-4724-B95C-C1408DD7A250}" type="datetimeFigureOut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A33F50D-FC40-46D6-8537-B74F91740C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85C70-7325-44BF-86AB-A83E8AB1D120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862EB-8FC2-42BC-BEA7-9CB67127A2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A01EE-4399-44F8-A62F-EF38064EE0C4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B0C7-875F-4C2E-A6CE-56BAEFDA22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33E73-635E-40E6-AE1B-23DC9ACEF5D0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D79D3-B773-41A2-8B82-DAAC7BB5D1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67477-3717-4F16-942D-1D3725D2DB9E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7778C-A977-4FFA-9B7D-E9B4AC5D0F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24253-709A-4498-A739-16C4E7402269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88EAF-5E5D-4B8E-8C3F-6118C0DFAC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ADE56-D058-4CF7-905F-50356F3FD7C3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F1615-3580-4EA3-B940-D702C53D0D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7F221-748E-4AF9-B96B-B0DA93F9CA11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0712-9C60-41B0-9265-CF3A7A2DFA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5B06D-AD76-4899-95F7-59BB9CEFB345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16D4A-571C-40B3-ACDC-503798BD41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C4EFE-32BF-4805-86A0-F30E0E1752D4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2F67-70EB-44EF-90EE-BB8A9E2A5C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ADFF9-EBC8-4330-98AF-F40D2F8DBBD0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5E6A1-FC3B-4A24-85A7-5AEED128B4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34EA7-FA25-4C10-93AB-619F21627AFF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9510D-8BA4-4F03-A83B-51F80CD9C7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D3052B-55EF-4CF7-A9D9-77EFC58B03AD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66DD27-9F24-481F-A3DB-6B450BA47E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786" y="2500306"/>
            <a:ext cx="7772400" cy="1398595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no Pro Display" pitchFamily="18" charset="0"/>
                <a:cs typeface="FreesiaUPC" pitchFamily="34" charset="-34"/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no Pro Display" pitchFamily="18" charset="0"/>
                <a:cs typeface="FreesiaUPC" pitchFamily="34" charset="-34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no Pro Display" pitchFamily="18" charset="0"/>
                <a:cs typeface="FreesiaUPC" pitchFamily="34" charset="-34"/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no Pro Display" pitchFamily="18" charset="0"/>
                <a:cs typeface="FreesiaUPC" pitchFamily="34" charset="-34"/>
              </a:rPr>
              <a:t>Особенности  перевода английских  лимериков на  русский  язык</a:t>
            </a:r>
            <a:r>
              <a:rPr lang="ru-RU" dirty="0" smtClean="0">
                <a:latin typeface="Arno Pro Display" pitchFamily="18" charset="0"/>
                <a:cs typeface="FreesiaUPC" pitchFamily="34" charset="-34"/>
              </a:rPr>
              <a:t/>
            </a:r>
            <a:br>
              <a:rPr lang="ru-RU" dirty="0" smtClean="0">
                <a:latin typeface="Arno Pro Display" pitchFamily="18" charset="0"/>
                <a:cs typeface="FreesiaUPC" pitchFamily="34" charset="-34"/>
              </a:rPr>
            </a:br>
            <a:endParaRPr lang="ru-RU" dirty="0" smtClean="0"/>
          </a:p>
        </p:txBody>
      </p:sp>
      <p:pic>
        <p:nvPicPr>
          <p:cNvPr id="6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90">
            <a:off x="1961234" y="609704"/>
            <a:ext cx="1262071" cy="108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34" y="357166"/>
            <a:ext cx="1762137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428992" y="4857760"/>
            <a:ext cx="52149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ученицы 11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гимназии 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Красный Сулин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Гляденцевой Полины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000232" y="928670"/>
            <a:ext cx="507209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There was an old man of Berlin</a:t>
            </a:r>
            <a:endParaRPr kumimoji="0" lang="ru-RU" sz="9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Whose form was uncommonly thin,</a:t>
            </a:r>
            <a:endParaRPr kumimoji="0" lang="ru-RU" sz="9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Till he once by mistake</a:t>
            </a:r>
            <a:endParaRPr kumimoji="0" lang="ru-RU" sz="9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Was mixed up in a cake,</a:t>
            </a:r>
            <a:endParaRPr kumimoji="0" lang="ru-RU" sz="9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So they baked that old man of Berlin.</a:t>
            </a:r>
            <a:endParaRPr kumimoji="0" lang="ru-RU" sz="9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(Э. Лир)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14282" y="3429000"/>
            <a:ext cx="678661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Жил да был один берлинец,</a:t>
            </a:r>
            <a:endParaRPr kumimoji="0" lang="ru-RU" sz="80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Был не толще, чем мизинец.</a:t>
            </a:r>
            <a:endParaRPr kumimoji="0" lang="ru-RU" sz="80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Но однажды — вот несчастье! —</a:t>
            </a:r>
            <a:endParaRPr kumimoji="0" lang="ru-RU" sz="80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Стал одной он теста частью.</a:t>
            </a:r>
            <a:endParaRPr kumimoji="0" lang="ru-RU" sz="80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Получился из берлинца замечательный                                      десерт!</a:t>
            </a:r>
            <a:endParaRPr kumimoji="0" lang="ru-RU" sz="80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500438"/>
            <a:ext cx="42148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Когда-то жил тощий берлинец — 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lvl="0" indent="450850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Не толще, чем детский мизинец. 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lvl="0" indent="450850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Но раз — о несчастье! —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lvl="0" indent="450850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Стал теста он частью — 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lvl="0" indent="450850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Кому-то достался гостинец...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lvl="0" indent="450850" eaLnBrk="0" hangingPunct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5500726" cy="4625989"/>
          </a:xfrm>
        </p:spPr>
        <p:txBody>
          <a:bodyPr/>
          <a:lstStyle/>
          <a:p>
            <a:pPr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There was a Young Lady whose nose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Was so long that it reached to her toes;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 she hired an old lady,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Whose conduct was steady,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 carry that wonderful nose.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857620" y="4500570"/>
            <a:ext cx="51435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Длинный нос был у Леди Фрог.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Доставал он почти до сапог.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Наняла раз служанку, 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Чтобы та спозаранку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Нос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носила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красавице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Фрог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lir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1022">
            <a:off x="1189947" y="2417812"/>
            <a:ext cx="5000660" cy="238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42844" y="785794"/>
            <a:ext cx="592935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There was an Old Man of the East,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Who gave all his children a feast;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But they all ate so much,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And their conduct was such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That it killed that Old Man of the East.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071802" y="3786190"/>
            <a:ext cx="550072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Старый мужчина-проказник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Устроил своим детям праздник.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Угощений объелись – 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Животы разболелись.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Скончался от горя проказник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20" y="642918"/>
            <a:ext cx="564360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There was an old man of the North,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Who fell into a basin of broth;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But a laudable cook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Fished him out with a hook,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Which saved that old man of the North.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428992" y="4357694"/>
            <a:ext cx="51435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Некий мистер с Большого Каньона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Провалился в тарелку бульона.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Был спасен старичок: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Принес повар крючок.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Повезло старикашке с каньона.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Users\Полина\Desktop\лим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24939">
            <a:off x="517812" y="3673928"/>
            <a:ext cx="3423278" cy="2578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FFEFC10-5988-4150-BDB0-4B30C4EDB57F}" type="datetime1">
              <a:rPr lang="ru-RU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0547E-EE36-4891-B90D-B2A840679124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785794"/>
            <a:ext cx="35719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Лимерик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является одной из форм английского комического стиха,   использовавшейся первоначально в песенном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творчестве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714356"/>
            <a:ext cx="43576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Считается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название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«лимерик»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произошло от рефрена песен, исполняемых ирландскими солдатами-ополченцами, служившими при французском короле Людовике XIV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57224" y="3429000"/>
            <a:ext cx="7786742" cy="1785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 you come up to Limerik?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portrai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28604"/>
            <a:ext cx="2640424" cy="332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4929222" cy="402589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Очевидную популярность лимерик как стихотворная форма приобрел после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1846г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Тогда вышел в свет первый томик стихов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Эдварда Лира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«А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Book of Nonsense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стихов, написанных для детей, и, как потом оказалось, для многих и многих взрослых, в форме лимерика.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16387" name="Picture 3" descr="C:\Users\Полина\Desktop\ли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571876"/>
            <a:ext cx="2029045" cy="2937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000232" y="500042"/>
            <a:ext cx="5286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рифмовки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1214422"/>
            <a:ext cx="4429156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А–А–Б–Б-А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71472" y="2357430"/>
            <a:ext cx="685804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1,2 и 5 строки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обычно выполняются в трехстопном (стопа - это сочетание ударного и неударного слога)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анапесте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- трехсложном размере  с ударением на третьем слоге: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43042" y="3643314"/>
            <a:ext cx="5715040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а-а-А-а-а-А-а-а-А  (-а-а)</a:t>
            </a:r>
            <a:endParaRPr kumimoji="0" lang="ru-RU" sz="4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</a:endParaRPr>
          </a:p>
          <a:p>
            <a:pPr algn="ctr"/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714348" y="4071942"/>
            <a:ext cx="77153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Возможен и 3-стопный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амфибрахий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- трехсложный размер   с ударением на втором слоге: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71670" y="4572008"/>
            <a:ext cx="4643470" cy="8572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0" lang="ru-RU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а-А-а-а-А-а-а-А  (-а-а)</a:t>
            </a:r>
            <a:endParaRPr kumimoji="0" lang="ru-RU" sz="4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57158" y="5214950"/>
            <a:ext cx="86625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Более редок 3-стопный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дактиль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- трехсложный размер с ударением на первом слоге: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43042" y="5715016"/>
            <a:ext cx="5214974" cy="71438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0" lang="ru-RU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А-а-а-А-а-а-А  (-а-а)</a:t>
            </a:r>
            <a:endParaRPr kumimoji="0" lang="ru-RU" sz="11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А-а-а-А-а-а-А  (-а-а)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714356"/>
            <a:ext cx="835824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3-я и 4-я строки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всегда содержат только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по две стопы: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2-стопный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анапест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а-а-А-а-а-А (-а-а)</a:t>
            </a:r>
            <a:endParaRPr kumimoji="0" lang="ru-RU" sz="105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2-стопный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амфибрахий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а-А-а-а-А (-а-а)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2-стопный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дактиль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А-а-а-А (-а-а)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8596" y="1071546"/>
            <a:ext cx="41433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was an old man with a </a:t>
            </a:r>
            <a:r>
              <a:rPr kumimoji="0" lang="en-US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beard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Who said, 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‘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is just as  I  </a:t>
            </a:r>
            <a:r>
              <a:rPr kumimoji="0" lang="en-US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feared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Two owls and a </a:t>
            </a:r>
            <a:r>
              <a:rPr kumimoji="0" lang="en-US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hen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Four larks and a </a:t>
            </a:r>
            <a:r>
              <a:rPr kumimoji="0" lang="en-US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wren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Have oil built their nests in my </a:t>
            </a:r>
            <a:r>
              <a:rPr kumimoji="0" lang="en-US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beard!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'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857752" y="1142984"/>
            <a:ext cx="3571900" cy="2251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а-А-а-а-А-а-а-А                     А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а-А-а-а-А-а-а-А		А</a:t>
            </a:r>
            <a:endParaRPr lang="ru-RU" b="1" i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а-А-а-а-А		Б   </a:t>
            </a:r>
            <a:endParaRPr lang="ru-RU" sz="800" b="1" dirty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а-А-а-а-А		Б</a:t>
            </a:r>
            <a:endParaRPr lang="ru-RU" sz="800" b="1" dirty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а-А-а-а-А-а-а-А		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7" name="Picture 4" descr="lir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290" y="3275773"/>
            <a:ext cx="6357982" cy="313772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714356"/>
            <a:ext cx="5472122" cy="2400304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was a Young Lady of Station,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"I love men!"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was her sole exclamation.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But when men cried,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"You flatter!" She replied,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‘Oh! no matter,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Isle of Man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the true explanation!’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14612" y="3929066"/>
            <a:ext cx="4843827" cy="234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ts val="35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There was a young girl, a sweet lamb,</a:t>
            </a:r>
            <a:endParaRPr kumimoji="0" lang="ru-RU" sz="9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ts val="35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Who smiled as she entered a tram.</a:t>
            </a:r>
            <a:endParaRPr kumimoji="0" lang="ru-RU" sz="9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ts val="35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After she had embarked</a:t>
            </a:r>
            <a:endParaRPr kumimoji="0" lang="ru-RU" sz="9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ts val="35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The conductor remarked,</a:t>
            </a:r>
            <a:endParaRPr kumimoji="0" lang="ru-RU" sz="9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ts val="35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"Your fare." </a:t>
            </a:r>
            <a:r>
              <a:rPr kumimoji="0" lang="en-US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And she said, "Yes, I am." </a:t>
            </a:r>
            <a:endParaRPr kumimoji="0" lang="en-US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7778C-A977-4FFA-9B7D-E9B4AC5D0FC1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571472" y="1214422"/>
            <a:ext cx="7786742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оценке переводов лимериков лежат три параметра :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Поэтические достоинства лимерика (рифма, ритм и тому подобное).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Близость к английскому оригиналу.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Степень соблюдения таких канонических правил лимерика как количество и длина строк.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785794"/>
            <a:ext cx="5072098" cy="2214578"/>
          </a:xfrm>
        </p:spPr>
        <p:txBody>
          <a:bodyPr/>
          <a:lstStyle/>
          <a:p>
            <a:pPr algn="ctr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There was a young lady of Bute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Who played on a silver-gilt flute;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She played several jigs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her uncle's white pigs,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amusing young lady of Bute.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(Э. Лир)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67477-3717-4F16-942D-1D3725D2DB9E}" type="datetime1">
              <a:rPr lang="ru-RU" smtClean="0"/>
              <a:pPr>
                <a:defRPr/>
              </a:pPr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28596" y="3429000"/>
            <a:ext cx="4429156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Жила-была молодая леди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Бьюте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Игравшая на позолоченной лютне.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Играла она частушки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Дядиной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поросюшке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cs typeface="Times New Roman" pitchFamily="18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Эта смешная леди из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Бьюта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3500438"/>
            <a:ext cx="39290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hangingPunct="0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Жила-была девушка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Бьюте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900" dirty="0">
              <a:solidFill>
                <a:prstClr val="black"/>
              </a:solidFill>
              <a:latin typeface="Arial" pitchFamily="34" charset="0"/>
            </a:endParaRPr>
          </a:p>
          <a:p>
            <a:pPr lvl="0" indent="450850" eaLnBrk="0" hangingPunct="0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на позолоченной лютне </a:t>
            </a:r>
            <a:endParaRPr lang="ru-RU" sz="900" dirty="0">
              <a:solidFill>
                <a:prstClr val="black"/>
              </a:solidFill>
              <a:latin typeface="Arial" pitchFamily="34" charset="0"/>
            </a:endParaRPr>
          </a:p>
          <a:p>
            <a:pPr lvl="0" indent="450850" eaLnBrk="0" hangingPunct="0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дядиной хрюшки</a:t>
            </a:r>
            <a:endParaRPr lang="ru-RU" sz="900" dirty="0">
              <a:solidFill>
                <a:prstClr val="black"/>
              </a:solidFill>
              <a:latin typeface="Arial" pitchFamily="34" charset="0"/>
            </a:endParaRPr>
          </a:p>
          <a:p>
            <a:pPr lvl="0" indent="450850" eaLnBrk="0" hangingPunct="0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Играла частушки </a:t>
            </a:r>
            <a:endParaRPr lang="ru-RU" sz="9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indent="450850" eaLnBrk="0" hangingPunct="0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Забавная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леди из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Бьюта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стория  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История  4</Template>
  <TotalTime>218</TotalTime>
  <Words>806</Words>
  <Application>Microsoft Office PowerPoint</Application>
  <PresentationFormat>Экран (4:3)</PresentationFormat>
  <Paragraphs>155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История  4</vt:lpstr>
      <vt:lpstr>  Особенности  перевода английских  лимериков на  русский  язык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Полина</dc:creator>
  <dc:description>http://aida.ucoz.ru</dc:description>
  <cp:lastModifiedBy>Полина</cp:lastModifiedBy>
  <cp:revision>27</cp:revision>
  <dcterms:created xsi:type="dcterms:W3CDTF">2011-01-18T16:55:51Z</dcterms:created>
  <dcterms:modified xsi:type="dcterms:W3CDTF">2011-02-08T18:13:58Z</dcterms:modified>
  <cp:category>шаблоны к Powerpoint</cp:category>
</cp:coreProperties>
</file>