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3" r:id="rId3"/>
    <p:sldId id="259" r:id="rId4"/>
    <p:sldId id="268" r:id="rId5"/>
    <p:sldId id="262" r:id="rId6"/>
    <p:sldId id="267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27" autoAdjust="0"/>
  </p:normalViewPr>
  <p:slideViewPr>
    <p:cSldViewPr>
      <p:cViewPr>
        <p:scale>
          <a:sx n="82" d="100"/>
          <a:sy n="82" d="100"/>
        </p:scale>
        <p:origin x="-1734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ACA39-85A2-4092-83E1-30EF09AE13E5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C466E1-5798-4D96-95F4-775403D67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466E1-5798-4D96-95F4-775403D67E8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466E1-5798-4D96-95F4-775403D67E8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466E1-5798-4D96-95F4-775403D67E8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466E1-5798-4D96-95F4-775403D67E8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466E1-5798-4D96-95F4-775403D67E8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100000">
              <a:schemeClr val="bg2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ut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 rot="10800000" flipV="1">
            <a:off x="5500694" y="928670"/>
            <a:ext cx="2968526" cy="566868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Предмет «Ритмика»</a:t>
            </a:r>
            <a:endParaRPr lang="en-US" sz="28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endParaRPr lang="en-US" sz="28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endParaRPr lang="en-US" sz="28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endParaRPr lang="en-US" sz="28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endParaRPr lang="ru-RU" sz="28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Педагог 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</a:rPr>
              <a:t>Калюжина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 Н.Н.</a:t>
            </a:r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2" descr="G:\все с флешки\мои файлы с флешки\отчет на печать\фото школа\New folder\IMG_001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5429256" cy="5857892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785794"/>
            <a:ext cx="3245966" cy="5500726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  <a:cs typeface="Andalus" pitchFamily="2" charset="-78"/>
              </a:rPr>
              <a:t>Цель современного урока хореографии – </a:t>
            </a:r>
            <a:br>
              <a:rPr lang="ru-RU" sz="2400" b="0" dirty="0" smtClean="0">
                <a:solidFill>
                  <a:schemeClr val="bg2">
                    <a:lumMod val="25000"/>
                  </a:schemeClr>
                </a:solidFill>
                <a:cs typeface="Andalus" pitchFamily="2" charset="-78"/>
              </a:rPr>
            </a:br>
            <a:r>
              <a:rPr lang="ru-RU" sz="2700" b="0" dirty="0" smtClean="0">
                <a:solidFill>
                  <a:schemeClr val="bg2">
                    <a:lumMod val="25000"/>
                  </a:schemeClr>
                </a:solidFill>
                <a:cs typeface="Andalus" pitchFamily="2" charset="-78"/>
              </a:rPr>
              <a:t/>
            </a:r>
            <a:br>
              <a:rPr lang="ru-RU" sz="2700" b="0" dirty="0" smtClean="0">
                <a:solidFill>
                  <a:schemeClr val="bg2">
                    <a:lumMod val="25000"/>
                  </a:schemeClr>
                </a:solidFill>
                <a:cs typeface="Andalus" pitchFamily="2" charset="-78"/>
              </a:rPr>
            </a:br>
            <a:r>
              <a:rPr lang="ru-RU" sz="2400" b="0" dirty="0" smtClean="0">
                <a:solidFill>
                  <a:schemeClr val="bg2">
                    <a:lumMod val="25000"/>
                  </a:schemeClr>
                </a:solidFill>
                <a:cs typeface="Andalus" pitchFamily="2" charset="-78"/>
              </a:rPr>
              <a:t>способствовать развитию одаренности каждого ребенка средствами танца.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 flipV="1">
            <a:off x="5389098" y="5929330"/>
            <a:ext cx="3429000" cy="142876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G:\все с флешки\мои файлы с флешки\отчет на печать\фото школа\New folder\DSC0244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3682" y="1041002"/>
            <a:ext cx="4551260" cy="455126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Предметная неделя</a:t>
            </a:r>
            <a:endParaRPr lang="ru-RU" dirty="0"/>
          </a:p>
        </p:txBody>
      </p:sp>
      <p:pic>
        <p:nvPicPr>
          <p:cNvPr id="5" name="Содержимое 4" descr="DSC0248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16200000">
            <a:off x="3585314" y="2183440"/>
            <a:ext cx="5013176" cy="3759881"/>
          </a:xfrm>
        </p:spPr>
      </p:pic>
      <p:pic>
        <p:nvPicPr>
          <p:cNvPr id="1026" name="Picture 2" descr="H:\все с флешки\мои файлы с флешки\отчет на печать\фото школа\New folder\DSC0239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1571612"/>
            <a:ext cx="3857634" cy="5143512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83152" cy="824136"/>
          </a:xfrm>
        </p:spPr>
        <p:txBody>
          <a:bodyPr/>
          <a:lstStyle/>
          <a:p>
            <a:pPr algn="ctr"/>
            <a:r>
              <a:rPr lang="ru-RU" dirty="0" smtClean="0"/>
              <a:t>Общешкольные мероприятия</a:t>
            </a:r>
            <a:endParaRPr lang="en-US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Содержимое 9" descr="DSC0248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611560" y="1196752"/>
            <a:ext cx="6982420" cy="5236815"/>
          </a:xfrm>
        </p:spPr>
      </p:pic>
    </p:spTree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929322" y="1571612"/>
            <a:ext cx="2888776" cy="363226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Хореографическая композиция «Журавли». </a:t>
            </a:r>
          </a:p>
          <a:p>
            <a:endParaRPr lang="ru-RU" sz="2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Выступление учениц 3 «А» класса на праздничном концерте ко Дню Победы.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6" name="Picture 2" descr="G:\все с флешки\мои файлы с флешки\отчет на печать\фото школа\New folder\DSC0244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21229458">
            <a:off x="672927" y="862572"/>
            <a:ext cx="4801426" cy="480142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V="1">
            <a:off x="5389098" y="1097281"/>
            <a:ext cx="342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6995120" cy="680120"/>
          </a:xfrm>
        </p:spPr>
        <p:txBody>
          <a:bodyPr/>
          <a:lstStyle/>
          <a:p>
            <a:pPr algn="ctr"/>
            <a:r>
              <a:rPr lang="ru-RU" dirty="0" smtClean="0"/>
              <a:t>Выступление учеников 2«Б» класса</a:t>
            </a:r>
            <a:endParaRPr lang="en-US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Содержимое 7" descr="DSC0246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1196752"/>
            <a:ext cx="7174441" cy="5380831"/>
          </a:xfrm>
        </p:spPr>
      </p:pic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428604"/>
            <a:ext cx="2960214" cy="6429396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100" b="0" dirty="0" smtClean="0">
                <a:solidFill>
                  <a:schemeClr val="bg2">
                    <a:lumMod val="25000"/>
                  </a:schemeClr>
                </a:solidFill>
              </a:rPr>
              <a:t>Уроки ритмики в начальной школе - не профессиональное обучение танцу, а обогащение мировосприятия учащегося, как важнейшего фактора развивающего обучения, формирование творческого потенциала человека 21 века</a:t>
            </a:r>
            <a:r>
              <a:rPr lang="ru-RU" sz="2100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br>
              <a:rPr lang="ru-RU" sz="2100" dirty="0" smtClean="0">
                <a:solidFill>
                  <a:schemeClr val="bg2">
                    <a:lumMod val="25000"/>
                  </a:schemeClr>
                </a:solidFill>
              </a:rPr>
            </a:br>
            <a:endParaRPr lang="ru-RU" sz="21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5786454"/>
            <a:ext cx="3429000" cy="2857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G:\все с флешки\мои файлы с флешки\отчет на печать\фото школа\New folder\DSC0245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 rot="21434769">
            <a:off x="663682" y="1041002"/>
            <a:ext cx="4694136" cy="4694136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159</TotalTime>
  <Words>76</Words>
  <Application>Microsoft Office PowerPoint</Application>
  <PresentationFormat>Экран (4:3)</PresentationFormat>
  <Paragraphs>19</Paragraphs>
  <Slides>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Слайд 1</vt:lpstr>
      <vt:lpstr>Цель современного урока хореографии –   способствовать развитию одаренности каждого ребенка средствами танца. </vt:lpstr>
      <vt:lpstr>      Предметная неделя</vt:lpstr>
      <vt:lpstr>Общешкольные мероприятия</vt:lpstr>
      <vt:lpstr>Слайд 5</vt:lpstr>
      <vt:lpstr>Выступление учеников 2«Б» класса</vt:lpstr>
      <vt:lpstr>Уроки ритмики в начальной школе - не профессиональное обучение танцу, а обогащение мировосприятия учащегося, как важнейшего фактора развивающего обучения, формирование творческого потенциала человека 21 века.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TuRtle</dc:creator>
  <cp:lastModifiedBy>Potoskuev Sergey</cp:lastModifiedBy>
  <cp:revision>11</cp:revision>
  <dcterms:created xsi:type="dcterms:W3CDTF">2012-05-12T10:20:39Z</dcterms:created>
  <dcterms:modified xsi:type="dcterms:W3CDTF">2013-04-06T19:11:30Z</dcterms:modified>
</cp:coreProperties>
</file>