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f" ContentType="image/tiff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56" r:id="rId2"/>
    <p:sldId id="26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7" r:id="rId11"/>
    <p:sldId id="265" r:id="rId12"/>
    <p:sldId id="264" r:id="rId13"/>
    <p:sldId id="268" r:id="rId14"/>
    <p:sldId id="270" r:id="rId15"/>
    <p:sldId id="269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07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368A5EF-4F43-41BF-8B33-25B98102621D}" type="datetimeFigureOut">
              <a:rPr lang="en-US" smtClean="0"/>
              <a:pPr/>
              <a:t>4/6/2013</a:t>
            </a:fld>
            <a:endParaRPr lang="en-US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7310A42-724A-418E-8831-AB09FB3B16E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31856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06.04.2013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14.xml"/><Relationship Id="rId3" Type="http://schemas.openxmlformats.org/officeDocument/2006/relationships/slide" Target="slide4.xml"/><Relationship Id="rId7" Type="http://schemas.openxmlformats.org/officeDocument/2006/relationships/slide" Target="slide11.xml"/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Relationship Id="rId6" Type="http://schemas.openxmlformats.org/officeDocument/2006/relationships/slide" Target="slide9.xml"/><Relationship Id="rId5" Type="http://schemas.openxmlformats.org/officeDocument/2006/relationships/slide" Target="slide6.xml"/><Relationship Id="rId4" Type="http://schemas.openxmlformats.org/officeDocument/2006/relationships/slide" Target="slide5.xml"/><Relationship Id="rId9" Type="http://schemas.openxmlformats.org/officeDocument/2006/relationships/slide" Target="slide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tif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9000" r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31640" y="1052736"/>
            <a:ext cx="6876255" cy="1446550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/>
          <a:p>
            <a:r>
              <a:rPr lang="ru-RU" sz="4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Заказники и заповедники ростовской области</a:t>
            </a:r>
            <a:endParaRPr lang="en-US" sz="4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104894" y="5373216"/>
            <a:ext cx="7039106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800" b="1" dirty="0" smtClean="0">
                <a:solidFill>
                  <a:srgbClr val="002060"/>
                </a:solidFill>
              </a:rPr>
              <a:t>Проект выполнил ученик 11 класса</a:t>
            </a:r>
          </a:p>
          <a:p>
            <a:pPr algn="r"/>
            <a:r>
              <a:rPr lang="ru-RU" sz="2800" b="1" dirty="0" err="1" smtClean="0">
                <a:solidFill>
                  <a:srgbClr val="002060"/>
                </a:solidFill>
              </a:rPr>
              <a:t>Мирющенко</a:t>
            </a:r>
            <a:r>
              <a:rPr lang="ru-RU" sz="2800" b="1" dirty="0" smtClean="0">
                <a:solidFill>
                  <a:srgbClr val="002060"/>
                </a:solidFill>
              </a:rPr>
              <a:t> Валентин</a:t>
            </a:r>
          </a:p>
          <a:p>
            <a:pPr algn="r"/>
            <a:r>
              <a:rPr lang="ru-RU" sz="2800" b="1" dirty="0" smtClean="0">
                <a:solidFill>
                  <a:srgbClr val="002060"/>
                </a:solidFill>
              </a:rPr>
              <a:t>Учитель: Ковалевская Нина Ивановна</a:t>
            </a:r>
          </a:p>
          <a:p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059832" y="0"/>
            <a:ext cx="28484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МБОУ </a:t>
            </a:r>
            <a:r>
              <a:rPr lang="ru-RU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Екатериновская</a:t>
            </a: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ru-RU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Сош</a:t>
            </a:r>
            <a:endParaRPr lang="en-US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Валентин\Desktop\SDC1081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8302" y="404664"/>
            <a:ext cx="9105698" cy="461665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Виды позвоночных ростовской области занесенных в красную книгу</a:t>
            </a:r>
            <a:endParaRPr lang="en-US" sz="2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23528" y="1988840"/>
            <a:ext cx="8820472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Выдра, дрофа, ёж ушастый, журавль-красавка, колпица, </a:t>
            </a:r>
            <a:r>
              <a:rPr lang="ru-RU" sz="4000" dirty="0" err="1" smtClean="0"/>
              <a:t>краснозобая</a:t>
            </a:r>
            <a:r>
              <a:rPr lang="ru-RU" sz="4000" dirty="0" smtClean="0"/>
              <a:t> казарка, лебедь малый, норка, орлан белохвостый, осетровые, пеликан, сайгак, степной орёл, стрепет, хорёк.</a:t>
            </a:r>
            <a:endParaRPr lang="en-US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C:\Users\Валентин\Desktop\биология\Рисунок (37)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260648"/>
            <a:ext cx="9145016" cy="769441"/>
          </a:xfrm>
          <a:prstGeom prst="rect">
            <a:avLst/>
          </a:prstGeom>
          <a:noFill/>
        </p:spPr>
        <p:txBody>
          <a:bodyPr wrap="square" rtlCol="0">
            <a:prstTxWarp prst="textStop">
              <a:avLst/>
            </a:prstTxWarp>
            <a:spAutoFit/>
          </a:bodyPr>
          <a:lstStyle/>
          <a:p>
            <a:r>
              <a:rPr lang="ru-RU" sz="4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Виды промысловых животных и птиц</a:t>
            </a:r>
            <a:endParaRPr lang="en-US" sz="4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27584" y="2492896"/>
            <a:ext cx="7524328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Степная полевая дичь, заяц-русак, волк степной, кабан, лисица, ондатра, водоплавающая дичь, косуля, барсук.</a:t>
            </a:r>
            <a:endParaRPr lang="en-US" sz="36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G:\ohrana1024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2636912"/>
            <a:ext cx="9144000" cy="1200329"/>
          </a:xfrm>
          <a:prstGeom prst="rect">
            <a:avLst/>
          </a:prstGeom>
          <a:noFill/>
        </p:spPr>
        <p:txBody>
          <a:bodyPr wrap="square" rtlCol="0">
            <a:prstTxWarp prst="textWave2">
              <a:avLst/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7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Спасибо за внимание</a:t>
            </a:r>
            <a:endParaRPr lang="en-US" sz="72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allAtOnce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hlinkClick r:id="rId2" action="ppaction://hlinksldjump"/>
          </p:cNvPr>
          <p:cNvSpPr txBox="1"/>
          <p:nvPr/>
        </p:nvSpPr>
        <p:spPr>
          <a:xfrm>
            <a:off x="827584" y="1556792"/>
            <a:ext cx="350512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hlinkClick r:id="rId2" action="ppaction://hlinksldjump"/>
              </a:rPr>
              <a:t>1.Ростовский заповедник</a:t>
            </a:r>
            <a:endParaRPr lang="ru-RU" sz="2400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827584" y="2132856"/>
            <a:ext cx="410971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hlinkClick r:id="rId3" action="ppaction://hlinksldjump"/>
              </a:rPr>
              <a:t>2. Географическое положение</a:t>
            </a:r>
            <a:endParaRPr lang="en-US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827584" y="2708920"/>
            <a:ext cx="241553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hlinkClick r:id="rId4" action="ppaction://hlinksldjump"/>
              </a:rPr>
              <a:t>3. Цель создания</a:t>
            </a:r>
            <a:endParaRPr lang="en-US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827584" y="3284984"/>
            <a:ext cx="442820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hlinkClick r:id="rId5" action="ppaction://hlinksldjump"/>
              </a:rPr>
              <a:t>4. Разнообразие флоры и фауны</a:t>
            </a:r>
            <a:endParaRPr lang="en-US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827584" y="3789040"/>
            <a:ext cx="769768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hlinkClick r:id="rId6" action="ppaction://hlinksldjump"/>
              </a:rPr>
              <a:t>5.Ката охотничьих хозяйств </a:t>
            </a:r>
            <a:r>
              <a:rPr lang="ru-RU" sz="2400" dirty="0" err="1" smtClean="0">
                <a:hlinkClick r:id="rId6" action="ppaction://hlinksldjump"/>
              </a:rPr>
              <a:t>матвеево</a:t>
            </a:r>
            <a:r>
              <a:rPr lang="ru-RU" sz="2400" dirty="0" smtClean="0">
                <a:hlinkClick r:id="rId6" action="ppaction://hlinksldjump"/>
              </a:rPr>
              <a:t> курганского района</a:t>
            </a:r>
            <a:endParaRPr lang="en-US" sz="2400" dirty="0"/>
          </a:p>
        </p:txBody>
      </p:sp>
      <p:sp>
        <p:nvSpPr>
          <p:cNvPr id="8" name="TextBox 7"/>
          <p:cNvSpPr txBox="1"/>
          <p:nvPr/>
        </p:nvSpPr>
        <p:spPr>
          <a:xfrm>
            <a:off x="827584" y="4293096"/>
            <a:ext cx="85689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hlinkClick r:id="rId7" action="ppaction://hlinksldjump"/>
              </a:rPr>
              <a:t>6. Виды позвоночных ростовской области занесенных в красную книгу</a:t>
            </a:r>
            <a:endParaRPr lang="en-US" sz="2400" dirty="0"/>
          </a:p>
        </p:txBody>
      </p:sp>
      <p:sp>
        <p:nvSpPr>
          <p:cNvPr id="9" name="TextBox 8"/>
          <p:cNvSpPr txBox="1"/>
          <p:nvPr/>
        </p:nvSpPr>
        <p:spPr>
          <a:xfrm>
            <a:off x="2915816" y="260648"/>
            <a:ext cx="324036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Содержание</a:t>
            </a:r>
            <a:endParaRPr lang="en-US" sz="4000" dirty="0"/>
          </a:p>
        </p:txBody>
      </p:sp>
      <p:sp>
        <p:nvSpPr>
          <p:cNvPr id="10" name="TextBox 9"/>
          <p:cNvSpPr txBox="1"/>
          <p:nvPr/>
        </p:nvSpPr>
        <p:spPr>
          <a:xfrm>
            <a:off x="827584" y="5517232"/>
            <a:ext cx="44644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hlinkClick r:id="rId8" action="ppaction://hlinksldjump"/>
              </a:rPr>
              <a:t>8.Карта охраняемых территорий</a:t>
            </a:r>
            <a:endParaRPr lang="en-US" sz="2400" dirty="0"/>
          </a:p>
        </p:txBody>
      </p:sp>
      <p:sp>
        <p:nvSpPr>
          <p:cNvPr id="11" name="TextBox 10"/>
          <p:cNvSpPr txBox="1"/>
          <p:nvPr/>
        </p:nvSpPr>
        <p:spPr>
          <a:xfrm>
            <a:off x="827584" y="5085184"/>
            <a:ext cx="53216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hlinkClick r:id="rId9" action="ppaction://hlinksldjump"/>
              </a:rPr>
              <a:t>7.Виды промысловых животных и птиц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9" name="Picture 1" descr="G:\n110_02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899592" y="1700808"/>
            <a:ext cx="792088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Государственный природный заповедник "Ростовский" создан 27 декабря 1995 года Постановлением </a:t>
            </a:r>
            <a:r>
              <a:rPr lang="ru-RU" sz="3600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Правительста</a:t>
            </a:r>
            <a:r>
              <a:rPr lang="ru-RU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РФ № 1292, хотя о необходимости создания здесь заповедника говорилось с 1970-х </a:t>
            </a:r>
            <a:endParaRPr lang="en-US" sz="36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971600" y="404664"/>
            <a:ext cx="713996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Ростовский заповедник</a:t>
            </a:r>
            <a:endParaRPr lang="en-US" sz="5400" dirty="0">
              <a:ln w="10160">
                <a:solidFill>
                  <a:schemeClr val="accent1"/>
                </a:solidFill>
                <a:prstDash val="solid"/>
              </a:ln>
              <a:solidFill>
                <a:srgbClr val="FFFFFF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683568" y="1761783"/>
            <a:ext cx="8136904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Заповедник расположен в центральной части </a:t>
            </a:r>
            <a:r>
              <a:rPr kumimoji="0" lang="ru-RU" sz="36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Кума-Манычской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впадины, к северу от оз. </a:t>
            </a:r>
            <a:r>
              <a:rPr kumimoji="0" lang="ru-RU" sz="36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Маныч-Гудило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, в Орловском и </a:t>
            </a:r>
            <a:r>
              <a:rPr kumimoji="0" lang="ru-RU" sz="36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Ремонтнеском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районах Ростовской области.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67544" y="332656"/>
            <a:ext cx="833715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/>
              <a:t>Географическое положение</a:t>
            </a:r>
            <a:endParaRPr lang="en-US" sz="5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0" y="2132856"/>
            <a:ext cx="4788024" cy="4401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Заповедник создан для охраны немногих сохранившихся участков коренной степной растительности, а также части водно-болотного угодья , являющегося местом массовых гнездовых,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линных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и пролетных скоплений водоплавающих птиц, в том числе редких (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розовый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и кудрявый пеликан,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краснозобая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казарка, черноголовый хохотун). Из редких растений в заповеднике отмечены ковыль Залесского, тюльпан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Шренка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, безвременник веселый и др.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051720" y="260648"/>
            <a:ext cx="452861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dirty="0" smtClean="0"/>
              <a:t>Цель создания</a:t>
            </a:r>
            <a:endParaRPr lang="en-US" sz="5400" dirty="0"/>
          </a:p>
        </p:txBody>
      </p:sp>
      <p:pic>
        <p:nvPicPr>
          <p:cNvPr id="17412" name="Picture 4" descr="G:\31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47745" y="1844824"/>
            <a:ext cx="4596255" cy="34563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Тюльпаны в заповеднике Ростовский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395536" y="2224028"/>
            <a:ext cx="8244408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000" i="0" u="none" strike="noStrike" normalizeH="0" baseline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Заповедник расположен в </a:t>
            </a:r>
            <a:r>
              <a:rPr kumimoji="0" lang="ru-RU" sz="2000" i="0" u="none" strike="noStrike" normalizeH="0" baseline="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Западно-Манычском</a:t>
            </a:r>
            <a:r>
              <a:rPr kumimoji="0" lang="ru-RU" sz="2000" i="0" u="none" strike="noStrike" normalizeH="0" baseline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природном районе зоны типчаково-ковыльных степей. В травостое доминируют типчаки, ковыли и житняки. В составе сообществ галофитов преобладают грудница мохнатая, </a:t>
            </a:r>
            <a:r>
              <a:rPr kumimoji="0" lang="ru-RU" sz="2000" i="0" u="none" strike="noStrike" normalizeH="0" baseline="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солонечник</a:t>
            </a:r>
            <a:r>
              <a:rPr kumimoji="0" lang="ru-RU" sz="2000" i="0" u="none" strike="noStrike" normalizeH="0" baseline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растопыренный, ромашник </a:t>
            </a:r>
            <a:r>
              <a:rPr kumimoji="0" lang="ru-RU" sz="2000" i="0" u="none" strike="noStrike" normalizeH="0" baseline="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тысячелистниковый</a:t>
            </a:r>
            <a:r>
              <a:rPr kumimoji="0" lang="ru-RU" sz="2000" i="0" u="none" strike="noStrike" normalizeH="0" baseline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ru-RU" sz="2000" i="0" u="none" strike="noStrike" normalizeH="0" baseline="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зопник</a:t>
            </a:r>
            <a:r>
              <a:rPr kumimoji="0" lang="ru-RU" sz="2000" i="0" u="none" strike="noStrike" normalizeH="0" baseline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колючий, тысячелистники - благородный и щетинистый, а в более засоленных местообитаниях - </a:t>
            </a:r>
            <a:r>
              <a:rPr kumimoji="0" lang="ru-RU" sz="2000" i="0" u="none" strike="noStrike" normalizeH="0" baseline="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кермек</a:t>
            </a:r>
            <a:r>
              <a:rPr kumimoji="0" lang="ru-RU" sz="2000" i="0" u="none" strike="noStrike" normalizeH="0" baseline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i="0" u="none" strike="noStrike" normalizeH="0" baseline="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Гмелина</a:t>
            </a:r>
            <a:r>
              <a:rPr kumimoji="0" lang="ru-RU" sz="2000" i="0" u="none" strike="noStrike" normalizeH="0" baseline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ru-RU" sz="2000" i="0" u="none" strike="noStrike" normalizeH="0" baseline="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камфоросма</a:t>
            </a:r>
            <a:r>
              <a:rPr kumimoji="0" lang="ru-RU" sz="2000" i="0" u="none" strike="noStrike" normalizeH="0" baseline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, лебеда бородавчатая.</a:t>
            </a:r>
            <a:br>
              <a:rPr kumimoji="0" lang="ru-RU" sz="2000" i="0" u="none" strike="noStrike" normalizeH="0" baseline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000" i="0" u="none" strike="noStrike" normalizeH="0" baseline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Из редких растений в заповеднике отмечены ковыль Залесского, тюльпан </a:t>
            </a:r>
            <a:r>
              <a:rPr kumimoji="0" lang="ru-RU" sz="2000" i="0" u="none" strike="noStrike" normalizeH="0" baseline="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Шренка</a:t>
            </a:r>
            <a:r>
              <a:rPr kumimoji="0" lang="ru-RU" sz="2000" i="0" u="none" strike="noStrike" normalizeH="0" baseline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, безвременник веселый и другие.</a:t>
            </a:r>
            <a:br>
              <a:rPr kumimoji="0" lang="ru-RU" sz="2000" i="0" u="none" strike="noStrike" normalizeH="0" baseline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200" i="0" u="none" strike="noStrike" normalizeH="0" baseline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1200" i="0" u="none" strike="noStrike" normalizeH="0" baseline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1519" y="332656"/>
            <a:ext cx="906248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dirty="0" smtClean="0"/>
              <a:t>Разнообразие флоры и фауны</a:t>
            </a:r>
            <a:endParaRPr lang="en-US" sz="5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Табун вольно живущих лошадей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58" name="Picture 2" descr="G:\woelfe1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143375"/>
            <a:ext cx="4191000" cy="2714625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4211960" y="3789040"/>
            <a:ext cx="4932040" cy="30689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Разнообразен животный мир заповедника. Из млекопитающих обитают корсак, степной хорь, волк, заходят сайгак и лось. На Островном участке обитает вольный табун одичавших лошадей. На Стариковском участке отмечены волки. </a:t>
            </a:r>
            <a:endParaRPr lang="en-US" sz="2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G:\5d2c3b42c16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7946"/>
            <a:ext cx="9144000" cy="6802109"/>
          </a:xfrm>
          <a:prstGeom prst="rect">
            <a:avLst/>
          </a:prstGeom>
          <a:noFill/>
        </p:spPr>
      </p:pic>
      <p:sp>
        <p:nvSpPr>
          <p:cNvPr id="20483" name="Rectangle 3"/>
          <p:cNvSpPr>
            <a:spLocks noChangeArrowheads="1"/>
          </p:cNvSpPr>
          <p:nvPr/>
        </p:nvSpPr>
        <p:spPr bwMode="auto">
          <a:xfrm>
            <a:off x="539552" y="2820416"/>
            <a:ext cx="8280920" cy="3170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i="0" u="none" strike="noStrike" normalizeH="0" baseline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 составе орнитофауны преобладают гнездящиеся водоплавающие и околоводные птицы - чомга, </a:t>
            </a:r>
            <a:r>
              <a:rPr kumimoji="0" lang="ru-RU" sz="2000" i="0" u="none" strike="noStrike" normalizeH="0" baseline="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серощекая</a:t>
            </a:r>
            <a:r>
              <a:rPr kumimoji="0" lang="ru-RU" sz="2000" i="0" u="none" strike="noStrike" normalizeH="0" baseline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, черношейная и малая поганки, кудрявый и </a:t>
            </a:r>
            <a:r>
              <a:rPr kumimoji="0" lang="ru-RU" sz="2000" i="0" u="none" strike="noStrike" normalizeH="0" baseline="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розовый</a:t>
            </a:r>
            <a:r>
              <a:rPr kumimoji="0" lang="ru-RU" sz="2000" i="0" u="none" strike="noStrike" normalizeH="0" baseline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пеликан, большой баклан и другие. В пределах заповедника расположены колонии околоводных птиц, в которых ежегодно гнездится несколько десятков "</a:t>
            </a:r>
            <a:r>
              <a:rPr kumimoji="0" lang="ru-RU" sz="2000" i="0" u="none" strike="noStrike" normalizeH="0" baseline="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краснокнижных</a:t>
            </a:r>
            <a:r>
              <a:rPr kumimoji="0" lang="ru-RU" sz="2000" i="0" u="none" strike="noStrike" normalizeH="0" baseline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" колпиц. Через район заповедника проходит один из крупнейших пролетных путей </a:t>
            </a:r>
            <a:r>
              <a:rPr kumimoji="0" lang="ru-RU" sz="2000" i="0" u="none" strike="noStrike" normalizeH="0" baseline="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гусеобразных</a:t>
            </a:r>
            <a:r>
              <a:rPr kumimoji="0" lang="ru-RU" sz="2000" i="0" u="none" strike="noStrike" normalizeH="0" baseline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, образующих здесь массовые концентрации в периоды весеннего и осеннего пролета. Помимо наиболее массового белолобого гуся, здесь ежегодно образуются огромные скопления </a:t>
            </a:r>
            <a:r>
              <a:rPr kumimoji="0" lang="ru-RU" sz="2000" i="0" u="none" strike="noStrike" normalizeH="0" baseline="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краснозобой</a:t>
            </a:r>
            <a:r>
              <a:rPr kumimoji="0" lang="ru-RU" sz="2000" i="0" u="none" strike="noStrike" normalizeH="0" baseline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казарки, вида, занесенного в Красную книгу.</a:t>
            </a:r>
            <a:endParaRPr kumimoji="0" lang="ru-RU" sz="2000" i="0" u="none" strike="noStrike" normalizeH="0" baseline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C:\Users\Валентин\Desktop\биология\Microsoft Office PowerPoint Presentation (3).t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3704" y="1916832"/>
            <a:ext cx="9167704" cy="4941168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0" y="404664"/>
            <a:ext cx="8886792" cy="523220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/>
          <a:p>
            <a:r>
              <a:rPr lang="ru-RU" sz="2800" dirty="0" smtClean="0"/>
              <a:t>Карта </a:t>
            </a:r>
            <a:r>
              <a:rPr lang="ru-RU" sz="2800" dirty="0" err="1" smtClean="0"/>
              <a:t>охотнечьих</a:t>
            </a:r>
            <a:r>
              <a:rPr lang="ru-RU" sz="2800" dirty="0" smtClean="0"/>
              <a:t> хозяйств </a:t>
            </a:r>
            <a:r>
              <a:rPr lang="ru-RU" sz="2800" dirty="0" err="1" smtClean="0"/>
              <a:t>матвеево-курганского</a:t>
            </a:r>
            <a:r>
              <a:rPr lang="ru-RU" sz="2800" dirty="0" smtClean="0"/>
              <a:t> района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58</TotalTime>
  <Words>386</Words>
  <Application>Microsoft Office PowerPoint</Application>
  <PresentationFormat>Экран (4:3)</PresentationFormat>
  <Paragraphs>30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Валентин</dc:creator>
  <cp:lastModifiedBy>KovalevskayNI</cp:lastModifiedBy>
  <cp:revision>8</cp:revision>
  <dcterms:created xsi:type="dcterms:W3CDTF">2012-03-18T17:33:28Z</dcterms:created>
  <dcterms:modified xsi:type="dcterms:W3CDTF">2013-04-06T16:25:28Z</dcterms:modified>
</cp:coreProperties>
</file>