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2584D82-9862-40DC-BC19-4AB63CFADA8F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4110F24-39A9-4572-8878-6AACF70EA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7215238" cy="3000396"/>
          </a:xfrm>
        </p:spPr>
        <p:txBody>
          <a:bodyPr/>
          <a:lstStyle/>
          <a:p>
            <a:r>
              <a:rPr lang="ru-RU" dirty="0" smtClean="0"/>
              <a:t>Герб моей семьи</a:t>
            </a:r>
            <a:endParaRPr lang="ru-RU" dirty="0"/>
          </a:p>
        </p:txBody>
      </p:sp>
      <p:pic>
        <p:nvPicPr>
          <p:cNvPr id="1027" name="Picture 3" descr="C:\Users\катя нр\Desktop\KunwNHnl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857364"/>
            <a:ext cx="3036115" cy="3643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9501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>
                <a:solidFill>
                  <a:srgbClr val="00B0F0"/>
                </a:solidFill>
              </a:rPr>
              <a:t>Bear in heraldry coat of arms is a common figure. bear symbolizes </a:t>
            </a:r>
            <a:r>
              <a:rPr lang="en-US" dirty="0" smtClean="0">
                <a:solidFill>
                  <a:srgbClr val="C00000"/>
                </a:solidFill>
              </a:rPr>
              <a:t>strength, cunning and ferocity in defense of the fatherland.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атя нр\Desktop\dsw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6196453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929198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r>
              <a:rPr lang="en-US" dirty="0" smtClean="0">
                <a:solidFill>
                  <a:srgbClr val="00B0F0"/>
                </a:solidFill>
              </a:rPr>
              <a:t>   Brown bear is transmitted with black enamel. In the pitch black dark red bear with dark red tongue.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катя нр\Desktop\fjWpPEyCb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6440242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0"/>
            <a:ext cx="3657600" cy="6126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Rabble </a:t>
            </a:r>
            <a:r>
              <a:rPr lang="en-US" dirty="0" smtClean="0">
                <a:solidFill>
                  <a:srgbClr val="C00000"/>
                </a:solidFill>
              </a:rPr>
              <a:t>symbolizes caution and wisdom</a:t>
            </a:r>
            <a:r>
              <a:rPr lang="en-US" dirty="0" smtClean="0">
                <a:solidFill>
                  <a:srgbClr val="00B0F0"/>
                </a:solidFill>
              </a:rPr>
              <a:t>. The red color represents </a:t>
            </a:r>
            <a:r>
              <a:rPr lang="en-US" dirty="0" smtClean="0">
                <a:solidFill>
                  <a:srgbClr val="C00000"/>
                </a:solidFill>
              </a:rPr>
              <a:t>love, courage, courage, and generosity.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катя нр\Desktop\oaFNyVrdZlc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5375991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Проект «Герб моей семьи»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Подготовил:</a:t>
            </a:r>
          </a:p>
          <a:p>
            <a:pPr algn="ctr">
              <a:buNone/>
            </a:pPr>
            <a:r>
              <a:rPr lang="ru-RU" sz="4800" dirty="0" err="1" smtClean="0">
                <a:solidFill>
                  <a:srgbClr val="0070C0"/>
                </a:solidFill>
              </a:rPr>
              <a:t>Казаноков</a:t>
            </a:r>
            <a:r>
              <a:rPr lang="ru-RU" sz="4800" dirty="0" smtClean="0">
                <a:solidFill>
                  <a:srgbClr val="0070C0"/>
                </a:solidFill>
              </a:rPr>
              <a:t> Руслан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Ученик 9 «Б» класса</a:t>
            </a:r>
          </a:p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My family coat of arms</a:t>
            </a:r>
            <a:endParaRPr lang="ru-RU" sz="48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356</TotalTime>
  <Words>69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Герб моей семьи</vt:lpstr>
      <vt:lpstr>Презентация PowerPoint</vt:lpstr>
      <vt:lpstr>Презентация PowerPoint</vt:lpstr>
      <vt:lpstr>Презентация PowerPoint</vt:lpstr>
      <vt:lpstr>Проект «Герб моей семьи»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 моей семьи</dc:title>
  <dc:creator>Русик</dc:creator>
  <cp:lastModifiedBy>Бэтти</cp:lastModifiedBy>
  <cp:revision>6</cp:revision>
  <dcterms:created xsi:type="dcterms:W3CDTF">2013-03-12T21:39:28Z</dcterms:created>
  <dcterms:modified xsi:type="dcterms:W3CDTF">2013-03-18T07:22:40Z</dcterms:modified>
</cp:coreProperties>
</file>