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38" d="100"/>
          <a:sy n="38" d="100"/>
        </p:scale>
        <p:origin x="-13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5545850-ACED-4567-A96B-01CEFB855D0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C71753D-9264-447D-87EA-29F126937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45850-ACED-4567-A96B-01CEFB855D0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753D-9264-447D-87EA-29F126937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45850-ACED-4567-A96B-01CEFB855D0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753D-9264-447D-87EA-29F126937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5545850-ACED-4567-A96B-01CEFB855D0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753D-9264-447D-87EA-29F126937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5545850-ACED-4567-A96B-01CEFB855D0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C71753D-9264-447D-87EA-29F126937DF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5545850-ACED-4567-A96B-01CEFB855D0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C71753D-9264-447D-87EA-29F126937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5545850-ACED-4567-A96B-01CEFB855D0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C71753D-9264-447D-87EA-29F126937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45850-ACED-4567-A96B-01CEFB855D0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753D-9264-447D-87EA-29F126937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5545850-ACED-4567-A96B-01CEFB855D0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C71753D-9264-447D-87EA-29F126937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5545850-ACED-4567-A96B-01CEFB855D0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C71753D-9264-447D-87EA-29F126937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5545850-ACED-4567-A96B-01CEFB855D0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C71753D-9264-447D-87EA-29F126937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5545850-ACED-4567-A96B-01CEFB855D0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C71753D-9264-447D-87EA-29F126937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0"/>
            <a:ext cx="8062912" cy="594928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Презентация проекта «Фамильный герб»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dirty="0" smtClean="0"/>
              <a:t>подготовила: </a:t>
            </a:r>
            <a:r>
              <a:rPr lang="ru-RU" sz="3600" dirty="0" err="1" smtClean="0"/>
              <a:t>Бабошкина</a:t>
            </a:r>
            <a:r>
              <a:rPr lang="ru-RU" sz="3600" dirty="0" smtClean="0"/>
              <a:t> Лилия</a:t>
            </a:r>
            <a:r>
              <a:rPr lang="ru-RU" smtClean="0"/>
              <a:t/>
            </a:r>
            <a:br>
              <a:rPr lang="ru-RU" smtClean="0"/>
            </a:br>
            <a:r>
              <a:rPr lang="ru-RU" sz="4000" smtClean="0"/>
              <a:t>ученица 9«Б</a:t>
            </a:r>
            <a:r>
              <a:rPr lang="ru-RU" sz="4000" dirty="0" smtClean="0"/>
              <a:t>» класса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sz="5300" b="1" dirty="0" smtClean="0"/>
              <a:t>My family coat of</a:t>
            </a:r>
            <a:r>
              <a:rPr lang="ru-RU" sz="5300" b="1" dirty="0" smtClean="0"/>
              <a:t> </a:t>
            </a:r>
            <a:r>
              <a:rPr lang="en-US" sz="5300" b="1" dirty="0" smtClean="0"/>
              <a:t>arms</a:t>
            </a:r>
            <a:r>
              <a:rPr lang="ru-RU" sz="5300" b="1" dirty="0" smtClean="0"/>
              <a:t>.</a:t>
            </a:r>
            <a:endParaRPr lang="ru-RU" sz="53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6143644"/>
            <a:ext cx="7829576" cy="714356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In the field of dark red golden dragon rising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714356"/>
            <a:ext cx="4459774" cy="4682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14290"/>
            <a:ext cx="4329114" cy="5857916"/>
          </a:xfrm>
        </p:spPr>
        <p:txBody>
          <a:bodyPr>
            <a:normAutofit/>
          </a:bodyPr>
          <a:lstStyle/>
          <a:p>
            <a:r>
              <a:rPr lang="en-US" dirty="0" smtClean="0"/>
              <a:t>D</a:t>
            </a:r>
            <a:r>
              <a:rPr lang="ru-RU" dirty="0" err="1" smtClean="0"/>
              <a:t>ark</a:t>
            </a:r>
            <a:r>
              <a:rPr lang="ru-RU" dirty="0" smtClean="0"/>
              <a:t> </a:t>
            </a:r>
            <a:r>
              <a:rPr lang="ru-RU" dirty="0" err="1" smtClean="0"/>
              <a:t>red</a:t>
            </a:r>
            <a:r>
              <a:rPr lang="ru-RU" dirty="0" smtClean="0"/>
              <a:t> </a:t>
            </a:r>
            <a:r>
              <a:rPr lang="ru-RU" dirty="0" err="1" smtClean="0"/>
              <a:t>symbolizes</a:t>
            </a:r>
            <a:r>
              <a:rPr lang="ru-RU" dirty="0" smtClean="0"/>
              <a:t> </a:t>
            </a:r>
            <a:r>
              <a:rPr lang="ru-RU" dirty="0" err="1" smtClean="0"/>
              <a:t>bravery</a:t>
            </a:r>
            <a:r>
              <a:rPr lang="ru-RU" dirty="0" smtClean="0"/>
              <a:t>, </a:t>
            </a:r>
            <a:r>
              <a:rPr lang="en-GB" dirty="0" smtClean="0"/>
              <a:t>courage</a:t>
            </a:r>
            <a:r>
              <a:rPr lang="ru-RU" dirty="0" smtClean="0"/>
              <a:t>, </a:t>
            </a:r>
            <a:r>
              <a:rPr lang="ru-RU" dirty="0" err="1" smtClean="0"/>
              <a:t>love</a:t>
            </a:r>
            <a:r>
              <a:rPr lang="ru-RU" dirty="0" smtClean="0"/>
              <a:t>, </a:t>
            </a:r>
            <a:r>
              <a:rPr lang="ru-RU" dirty="0" err="1" smtClean="0"/>
              <a:t>and</a:t>
            </a:r>
            <a:r>
              <a:rPr lang="ru-RU" dirty="0" smtClean="0"/>
              <a:t> </a:t>
            </a:r>
            <a:r>
              <a:rPr lang="ru-RU" dirty="0" err="1" smtClean="0"/>
              <a:t>as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blood</a:t>
            </a:r>
            <a:r>
              <a:rPr lang="ru-RU" dirty="0" smtClean="0"/>
              <a:t> </a:t>
            </a:r>
            <a:r>
              <a:rPr lang="ru-RU" dirty="0" err="1" smtClean="0"/>
              <a:t>spilled</a:t>
            </a:r>
            <a:r>
              <a:rPr lang="ru-RU" dirty="0" smtClean="0"/>
              <a:t> </a:t>
            </a:r>
            <a:r>
              <a:rPr lang="ru-RU" dirty="0" err="1" smtClean="0"/>
              <a:t>in</a:t>
            </a:r>
            <a:r>
              <a:rPr lang="ru-RU" dirty="0" smtClean="0"/>
              <a:t> </a:t>
            </a:r>
            <a:r>
              <a:rPr lang="en-GB" dirty="0" smtClean="0"/>
              <a:t>battle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571876"/>
            <a:ext cx="1714512" cy="2039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26" y="2438531"/>
            <a:ext cx="5214974" cy="4419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329642" cy="2786082"/>
          </a:xfrm>
        </p:spPr>
        <p:txBody>
          <a:bodyPr/>
          <a:lstStyle/>
          <a:p>
            <a:r>
              <a:rPr lang="ru-RU" sz="1800" dirty="0" err="1" smtClean="0"/>
              <a:t>Gold</a:t>
            </a:r>
            <a:r>
              <a:rPr lang="ru-RU" sz="1800" dirty="0" smtClean="0"/>
              <a:t> - </a:t>
            </a:r>
            <a:r>
              <a:rPr lang="ru-RU" sz="1800" dirty="0" err="1" smtClean="0"/>
              <a:t>the</a:t>
            </a:r>
            <a:r>
              <a:rPr lang="ru-RU" sz="1800" dirty="0" smtClean="0"/>
              <a:t> </a:t>
            </a:r>
            <a:r>
              <a:rPr lang="ru-RU" sz="1800" dirty="0" err="1" smtClean="0"/>
              <a:t>king</a:t>
            </a:r>
            <a:r>
              <a:rPr lang="ru-RU" sz="1800" dirty="0" smtClean="0"/>
              <a:t> </a:t>
            </a:r>
            <a:r>
              <a:rPr lang="ru-RU" sz="1800" dirty="0" err="1" smtClean="0"/>
              <a:t>of</a:t>
            </a:r>
            <a:r>
              <a:rPr lang="ru-RU" sz="1800" dirty="0" smtClean="0"/>
              <a:t> </a:t>
            </a:r>
            <a:r>
              <a:rPr lang="ru-RU" sz="1800" dirty="0" err="1" smtClean="0"/>
              <a:t>metals</a:t>
            </a:r>
            <a:r>
              <a:rPr lang="ru-RU" sz="1800" dirty="0" smtClean="0"/>
              <a:t>, </a:t>
            </a:r>
            <a:r>
              <a:rPr lang="ru-RU" sz="1800" dirty="0" err="1" smtClean="0"/>
              <a:t>symbolizes</a:t>
            </a:r>
            <a:r>
              <a:rPr lang="ru-RU" sz="1800" dirty="0" smtClean="0"/>
              <a:t> </a:t>
            </a:r>
            <a:r>
              <a:rPr lang="ru-RU" sz="1800" dirty="0" err="1" smtClean="0"/>
              <a:t>nobility</a:t>
            </a:r>
            <a:r>
              <a:rPr lang="ru-RU" sz="1800" dirty="0" smtClean="0"/>
              <a:t>, </a:t>
            </a:r>
            <a:r>
              <a:rPr lang="ru-RU" sz="1800" dirty="0" err="1" smtClean="0"/>
              <a:t>power</a:t>
            </a:r>
            <a:r>
              <a:rPr lang="ru-RU" sz="1800" dirty="0" smtClean="0"/>
              <a:t>, </a:t>
            </a:r>
            <a:r>
              <a:rPr lang="ru-RU" sz="1800" dirty="0" err="1" smtClean="0"/>
              <a:t>wealth</a:t>
            </a:r>
            <a:r>
              <a:rPr lang="ru-RU" sz="1800" dirty="0" smtClean="0"/>
              <a:t>, </a:t>
            </a:r>
            <a:r>
              <a:rPr lang="ru-RU" sz="1800" dirty="0" err="1" smtClean="0"/>
              <a:t>as</a:t>
            </a:r>
            <a:r>
              <a:rPr lang="ru-RU" sz="1800" dirty="0" smtClean="0"/>
              <a:t> </a:t>
            </a:r>
            <a:r>
              <a:rPr lang="ru-RU" sz="1800" dirty="0" err="1" smtClean="0"/>
              <a:t>well</a:t>
            </a:r>
            <a:r>
              <a:rPr lang="ru-RU" sz="1800" dirty="0" smtClean="0"/>
              <a:t> </a:t>
            </a:r>
            <a:r>
              <a:rPr lang="ru-RU" sz="1800" dirty="0" err="1" smtClean="0"/>
              <a:t>as</a:t>
            </a:r>
            <a:r>
              <a:rPr lang="ru-RU" sz="1800" dirty="0" smtClean="0"/>
              <a:t> </a:t>
            </a:r>
            <a:r>
              <a:rPr lang="ru-RU" sz="1800" dirty="0" err="1" smtClean="0"/>
              <a:t>the</a:t>
            </a:r>
            <a:r>
              <a:rPr lang="ru-RU" sz="1800" dirty="0" smtClean="0"/>
              <a:t> </a:t>
            </a:r>
            <a:r>
              <a:rPr lang="ru-RU" sz="1800" dirty="0" err="1" smtClean="0"/>
              <a:t>Christian</a:t>
            </a:r>
            <a:r>
              <a:rPr lang="ru-RU" sz="1800" dirty="0" smtClean="0"/>
              <a:t> </a:t>
            </a:r>
            <a:r>
              <a:rPr lang="ru-RU" sz="1800" dirty="0" err="1" smtClean="0"/>
              <a:t>virtues</a:t>
            </a:r>
            <a:r>
              <a:rPr lang="ru-RU" sz="1800" dirty="0" smtClean="0"/>
              <a:t>: </a:t>
            </a:r>
            <a:r>
              <a:rPr lang="ru-RU" sz="1800" dirty="0" err="1" smtClean="0"/>
              <a:t>faith</a:t>
            </a:r>
            <a:r>
              <a:rPr lang="ru-RU" sz="1800" dirty="0" smtClean="0"/>
              <a:t>, </a:t>
            </a:r>
            <a:r>
              <a:rPr lang="ru-RU" sz="1800" dirty="0" err="1" smtClean="0"/>
              <a:t>justice</a:t>
            </a:r>
            <a:r>
              <a:rPr lang="ru-RU" sz="1800" dirty="0" smtClean="0"/>
              <a:t>, </a:t>
            </a:r>
            <a:r>
              <a:rPr lang="ru-RU" sz="1800" dirty="0" err="1" smtClean="0"/>
              <a:t>mercy</a:t>
            </a:r>
            <a:r>
              <a:rPr lang="ru-RU" sz="1800" dirty="0" smtClean="0"/>
              <a:t> </a:t>
            </a:r>
            <a:r>
              <a:rPr lang="ru-RU" sz="1800" dirty="0" err="1" smtClean="0"/>
              <a:t>and</a:t>
            </a:r>
            <a:r>
              <a:rPr lang="ru-RU" sz="1800" dirty="0" smtClean="0"/>
              <a:t> </a:t>
            </a:r>
            <a:r>
              <a:rPr lang="ru-RU" sz="1800" dirty="0" err="1" smtClean="0"/>
              <a:t>humility</a:t>
            </a:r>
            <a:r>
              <a:rPr lang="ru-RU" sz="1800" dirty="0" smtClean="0"/>
              <a:t>.</a:t>
            </a:r>
          </a:p>
          <a:p>
            <a:r>
              <a:rPr lang="ru-RU" sz="1800" dirty="0" err="1" smtClean="0"/>
              <a:t>Heraldry</a:t>
            </a:r>
            <a:r>
              <a:rPr lang="ru-RU" sz="1800" dirty="0" smtClean="0"/>
              <a:t> </a:t>
            </a:r>
            <a:r>
              <a:rPr lang="ru-RU" sz="1800" dirty="0" err="1" smtClean="0"/>
              <a:t>dragon</a:t>
            </a:r>
            <a:r>
              <a:rPr lang="ru-RU" sz="1800" dirty="0" smtClean="0"/>
              <a:t> </a:t>
            </a:r>
            <a:r>
              <a:rPr lang="ru-RU" sz="1800" dirty="0" err="1" smtClean="0"/>
              <a:t>symbolizes</a:t>
            </a:r>
            <a:r>
              <a:rPr lang="ru-RU" sz="1800" dirty="0" smtClean="0"/>
              <a:t> </a:t>
            </a:r>
            <a:r>
              <a:rPr lang="ru-RU" sz="1800" dirty="0" err="1" smtClean="0"/>
              <a:t>good</a:t>
            </a:r>
            <a:r>
              <a:rPr lang="ru-RU" sz="1800" dirty="0" smtClean="0"/>
              <a:t>.</a:t>
            </a:r>
          </a:p>
          <a:p>
            <a:r>
              <a:rPr lang="ru-RU" sz="1800" dirty="0" err="1" smtClean="0"/>
              <a:t>Other</a:t>
            </a:r>
            <a:r>
              <a:rPr lang="ru-RU" sz="1800" dirty="0" smtClean="0"/>
              <a:t> </a:t>
            </a:r>
            <a:r>
              <a:rPr lang="ru-RU" sz="1800" dirty="0" err="1" smtClean="0"/>
              <a:t>heraldic</a:t>
            </a:r>
            <a:r>
              <a:rPr lang="ru-RU" sz="1800" dirty="0" smtClean="0"/>
              <a:t> </a:t>
            </a:r>
            <a:r>
              <a:rPr lang="ru-RU" sz="1800" dirty="0" err="1" smtClean="0"/>
              <a:t>meaning</a:t>
            </a:r>
            <a:r>
              <a:rPr lang="ru-RU" sz="1800" dirty="0" smtClean="0"/>
              <a:t> </a:t>
            </a:r>
            <a:r>
              <a:rPr lang="ru-RU" sz="1800" dirty="0" err="1" smtClean="0"/>
              <a:t>dragon</a:t>
            </a:r>
            <a:r>
              <a:rPr lang="ru-RU" sz="1800" dirty="0" smtClean="0"/>
              <a:t> - </a:t>
            </a:r>
            <a:r>
              <a:rPr lang="ru-RU" sz="1800" dirty="0" err="1" smtClean="0"/>
              <a:t>integrity</a:t>
            </a:r>
            <a:r>
              <a:rPr lang="ru-RU" sz="1800" dirty="0" smtClean="0"/>
              <a:t>.</a:t>
            </a:r>
          </a:p>
          <a:p>
            <a:r>
              <a:rPr lang="ru-RU" sz="1800" dirty="0" err="1" smtClean="0"/>
              <a:t>As</a:t>
            </a:r>
            <a:r>
              <a:rPr lang="ru-RU" sz="1800" dirty="0" smtClean="0"/>
              <a:t> </a:t>
            </a:r>
            <a:r>
              <a:rPr lang="ru-RU" sz="1800" dirty="0" err="1" smtClean="0"/>
              <a:t>the</a:t>
            </a:r>
            <a:r>
              <a:rPr lang="ru-RU" sz="1800" dirty="0" smtClean="0"/>
              <a:t> </a:t>
            </a:r>
            <a:r>
              <a:rPr lang="ru-RU" sz="1800" dirty="0" err="1" smtClean="0"/>
              <a:t>embodiment</a:t>
            </a:r>
            <a:r>
              <a:rPr lang="ru-RU" sz="1800" dirty="0" smtClean="0"/>
              <a:t> </a:t>
            </a:r>
            <a:r>
              <a:rPr lang="ru-RU" sz="1800" dirty="0" err="1" smtClean="0"/>
              <a:t>of</a:t>
            </a:r>
            <a:r>
              <a:rPr lang="ru-RU" sz="1800" dirty="0" smtClean="0"/>
              <a:t> </a:t>
            </a:r>
            <a:r>
              <a:rPr lang="ru-RU" sz="1800" dirty="0" err="1" smtClean="0"/>
              <a:t>the</a:t>
            </a:r>
            <a:r>
              <a:rPr lang="ru-RU" sz="1800" dirty="0" smtClean="0"/>
              <a:t> </a:t>
            </a:r>
            <a:r>
              <a:rPr lang="ru-RU" sz="1800" dirty="0" err="1" smtClean="0"/>
              <a:t>traditional</a:t>
            </a:r>
            <a:r>
              <a:rPr lang="ru-RU" sz="1800" dirty="0" smtClean="0"/>
              <a:t> </a:t>
            </a:r>
            <a:r>
              <a:rPr lang="ru-RU" sz="1800" dirty="0" err="1" smtClean="0"/>
              <a:t>ban</a:t>
            </a:r>
            <a:r>
              <a:rPr lang="ru-RU" sz="1800" dirty="0" smtClean="0"/>
              <a:t> </a:t>
            </a:r>
            <a:r>
              <a:rPr lang="ru-RU" sz="1800" dirty="0" err="1" smtClean="0"/>
              <a:t>dragon</a:t>
            </a:r>
            <a:r>
              <a:rPr lang="ru-RU" sz="1800" dirty="0" smtClean="0"/>
              <a:t> </a:t>
            </a:r>
            <a:r>
              <a:rPr lang="ru-RU" sz="1800" dirty="0" err="1" smtClean="0"/>
              <a:t>embodies</a:t>
            </a:r>
            <a:r>
              <a:rPr lang="ru-RU" sz="1800" dirty="0" smtClean="0"/>
              <a:t> </a:t>
            </a:r>
            <a:r>
              <a:rPr lang="ru-RU" sz="1800" dirty="0" err="1" smtClean="0"/>
              <a:t>integrity</a:t>
            </a:r>
            <a:r>
              <a:rPr lang="ru-RU" sz="1800" dirty="0" smtClean="0"/>
              <a:t>, </a:t>
            </a:r>
            <a:r>
              <a:rPr lang="ru-RU" sz="1800" dirty="0" err="1" smtClean="0"/>
              <a:t>chastity</a:t>
            </a:r>
            <a:r>
              <a:rPr lang="ru-RU" sz="1800" dirty="0" smtClean="0"/>
              <a:t> </a:t>
            </a:r>
            <a:r>
              <a:rPr lang="ru-RU" sz="1800" dirty="0" err="1" smtClean="0"/>
              <a:t>protected</a:t>
            </a:r>
            <a:r>
              <a:rPr lang="ru-RU" sz="1800" dirty="0" smtClean="0"/>
              <a:t> </a:t>
            </a:r>
            <a:r>
              <a:rPr lang="ru-RU" sz="1800" dirty="0" err="1" smtClean="0"/>
              <a:t>object</a:t>
            </a:r>
            <a:r>
              <a:rPr lang="ru-RU" sz="1800" dirty="0" smtClean="0"/>
              <a:t>.</a:t>
            </a:r>
          </a:p>
          <a:p>
            <a:endParaRPr lang="ru-RU" b="1" dirty="0"/>
          </a:p>
        </p:txBody>
      </p:sp>
      <p:pic>
        <p:nvPicPr>
          <p:cNvPr id="1146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4143380"/>
            <a:ext cx="2071702" cy="2464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469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786058"/>
            <a:ext cx="2286016" cy="2434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786058"/>
            <a:ext cx="300042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8358246" cy="488322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Dragon often found in heraldry symbol. Some people believed the dragon a symbol of evil and destruction. But for our family dragon protector for a long time. Only now we have decided to portray him in our arms.</a:t>
            </a:r>
            <a:endParaRPr lang="ru-RU" sz="2000" dirty="0"/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143248"/>
            <a:ext cx="2928958" cy="3356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57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2214554"/>
            <a:ext cx="4857784" cy="436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102</TotalTime>
  <Words>132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Яркая</vt:lpstr>
      <vt:lpstr>Презентация проекта «Фамильный герб»   подготовила: Бабошкина Лилия ученица 9«Б» класса  My family coat of arms.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family coat of arms.</dc:title>
  <dc:creator>User</dc:creator>
  <cp:lastModifiedBy>Натали</cp:lastModifiedBy>
  <cp:revision>14</cp:revision>
  <dcterms:created xsi:type="dcterms:W3CDTF">2013-03-12T16:34:00Z</dcterms:created>
  <dcterms:modified xsi:type="dcterms:W3CDTF">2013-03-13T06:07:21Z</dcterms:modified>
</cp:coreProperties>
</file>