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57" r:id="rId4"/>
    <p:sldId id="261" r:id="rId5"/>
    <p:sldId id="259" r:id="rId6"/>
    <p:sldId id="258" r:id="rId7"/>
    <p:sldId id="269" r:id="rId8"/>
    <p:sldId id="262" r:id="rId9"/>
    <p:sldId id="264" r:id="rId10"/>
    <p:sldId id="263" r:id="rId11"/>
    <p:sldId id="265" r:id="rId12"/>
    <p:sldId id="266" r:id="rId13"/>
    <p:sldId id="268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9AFB945-19C7-4C21-A497-97AB889DC6BD}" type="datetimeFigureOut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E181DF5-5B3F-4C08-BB13-E452CE352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626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208B0-DF90-4ABF-96FD-5A7A1336CE1D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8D26-52F9-44A1-A96F-2E79D5C10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20382-521B-4931-9D4E-0279D8CFB06D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3E9AB-A38F-40B2-911B-A9A7B8306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90803-762F-437F-A6E2-13FEEFE7AFBC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100D5-55F8-42C1-A396-699ABBEDC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9A982-98C4-42B0-A08C-257318EA313B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9AEBD-A701-486F-BB1A-22BFFF8BD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66BCA-3A83-4BA8-8B56-9748D140EA9F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98EEE-58B3-4989-8FD6-9272EB46B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6060D-E5BC-4899-81A6-CB6DCCAFD4B3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16F7E-06AA-4E97-A00E-0A768225C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D1211-2AB3-4688-9A3F-3AC4FC5D9680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B84E-EBAD-4337-B3A3-73726F81C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C1436-4165-4765-92BB-153B9B0AC908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9F47C-631B-4149-A664-D1BD4224F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53A4D-BEAE-4792-AAC2-405E8DA82AFE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164F3-E1B6-4E18-964E-9C4AABC12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99C1-B967-4865-B02E-3569BBA5C2F0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E5D4D-9BF8-4C67-936B-C14F7C39F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CFA93-F540-43F0-BF78-E70565B733CB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5E4C8-4C7E-4DB4-B6E9-0F70193F9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E1C20F8-63BB-4F4B-B26D-6F6E125D1487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7E7515-EF53-492C-8BEC-678E612E4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1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88" y="4286250"/>
            <a:ext cx="857250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5500688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4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428625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 descr="H:\Documents and Settings\Aida\Рабочий стол\НОвая ГРАФИКА сборник\КАРТИНКИ СБОРНИК_ школьные\flow5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8" y="0"/>
            <a:ext cx="69056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5ca1c14acd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0"/>
            <a:ext cx="3000396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615475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0000" dirty="0" smtClean="0"/>
              <a:t>С----У</a:t>
            </a:r>
            <a:br>
              <a:rPr lang="ru-RU" sz="20000" dirty="0" smtClean="0"/>
            </a:br>
            <a:r>
              <a:rPr lang="ru-RU" sz="20000" dirty="0" smtClean="0"/>
              <a:t>СУ</a:t>
            </a: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0000" dirty="0" smtClean="0"/>
              <a:t>С—О</a:t>
            </a:r>
            <a:br>
              <a:rPr lang="ru-RU" sz="20000" dirty="0" smtClean="0"/>
            </a:br>
            <a:r>
              <a:rPr lang="ru-RU" sz="20000" dirty="0" smtClean="0"/>
              <a:t>СО</a:t>
            </a: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0000" dirty="0" smtClean="0"/>
              <a:t>С---А</a:t>
            </a:r>
            <a:br>
              <a:rPr lang="ru-RU" sz="20000" dirty="0" smtClean="0"/>
            </a:br>
            <a:r>
              <a:rPr lang="ru-RU" sz="20000" dirty="0" smtClean="0"/>
              <a:t>СА</a:t>
            </a: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0" dirty="0" smtClean="0"/>
              <a:t>О—С</a:t>
            </a:r>
            <a:br>
              <a:rPr lang="ru-RU" sz="20000" dirty="0" smtClean="0"/>
            </a:br>
            <a:r>
              <a:rPr lang="ru-RU" sz="20000" dirty="0" smtClean="0"/>
              <a:t>ОС</a:t>
            </a: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0000" dirty="0" smtClean="0"/>
              <a:t>О—М</a:t>
            </a:r>
            <a:br>
              <a:rPr lang="ru-RU" sz="20000" dirty="0" smtClean="0"/>
            </a:br>
            <a:r>
              <a:rPr lang="ru-RU" sz="20000" dirty="0" smtClean="0"/>
              <a:t>ОМ</a:t>
            </a: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12776"/>
            <a:ext cx="6707088" cy="3993307"/>
          </a:xfrm>
        </p:spPr>
        <p:txBody>
          <a:bodyPr/>
          <a:lstStyle/>
          <a:p>
            <a:pPr marL="0" lvl="0" indent="0" defTabSz="449263" hangingPunct="0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None/>
            </a:pPr>
            <a:r>
              <a:rPr lang="ru-RU" b="1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Презентацию составила:</a:t>
            </a:r>
          </a:p>
          <a:p>
            <a:pPr marL="0" lvl="0" indent="0" defTabSz="449263" hangingPunct="0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None/>
            </a:pPr>
            <a:r>
              <a:rPr lang="ru-RU" b="1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 учитель начальных классов</a:t>
            </a:r>
          </a:p>
          <a:p>
            <a:pPr marL="0" lvl="0" indent="0" defTabSz="449263" hangingPunct="0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None/>
            </a:pPr>
            <a:r>
              <a:rPr lang="ru-RU" b="1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 МБОУ СОШ № 42 МО Абинский район Краснодарский край </a:t>
            </a:r>
          </a:p>
          <a:p>
            <a:pPr marL="0" lvl="0" indent="0" defTabSz="449263" hangingPunct="0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None/>
            </a:pPr>
            <a:r>
              <a:rPr lang="ru-RU" b="1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п. Ахтырский</a:t>
            </a:r>
          </a:p>
          <a:p>
            <a:pPr marL="0" lvl="0" indent="0" defTabSz="449263" hangingPunct="0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SzPct val="100000"/>
              <a:buNone/>
            </a:pPr>
            <a:r>
              <a:rPr lang="ru-RU" b="1" dirty="0">
                <a:solidFill>
                  <a:srgbClr val="0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Бастрыгина Виктория Игоревна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4247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/>
          <a:lstStyle/>
          <a:p>
            <a:r>
              <a:rPr lang="ru-RU" sz="50000" dirty="0" smtClean="0">
                <a:solidFill>
                  <a:schemeClr val="tx2"/>
                </a:solidFill>
              </a:rPr>
              <a:t>М</a:t>
            </a:r>
            <a:endParaRPr lang="ru-RU" sz="50000" dirty="0">
              <a:solidFill>
                <a:schemeClr val="tx2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  <a:solidFill>
            <a:schemeClr val="accent5"/>
          </a:solidFill>
        </p:spPr>
        <p:txBody>
          <a:bodyPr/>
          <a:lstStyle/>
          <a:p>
            <a:r>
              <a:rPr lang="ru-RU" sz="50000" dirty="0" smtClean="0"/>
              <a:t>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0C2A343-463E-43A5-BCA1-1B0C5B6DF092}" type="datetime1">
              <a:rPr lang="ru-RU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0DB99-737D-401A-9424-B558D22C00F0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  <a:solidFill>
            <a:schemeClr val="tx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50000" dirty="0" smtClean="0">
                <a:solidFill>
                  <a:schemeClr val="tx2"/>
                </a:solidFill>
              </a:rPr>
              <a:t>С</a:t>
            </a:r>
            <a:endParaRPr lang="ru-RU" sz="50000" dirty="0">
              <a:solidFill>
                <a:schemeClr val="tx2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  <a:solidFill>
            <a:schemeClr val="accent5"/>
          </a:solidFill>
        </p:spPr>
        <p:txBody>
          <a:bodyPr/>
          <a:lstStyle/>
          <a:p>
            <a:r>
              <a:rPr lang="ru-RU" sz="50000" dirty="0" smtClean="0"/>
              <a:t>У</a:t>
            </a:r>
            <a:endParaRPr lang="ru-RU" sz="5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  <a:solidFill>
            <a:schemeClr val="accent5"/>
          </a:solidFill>
        </p:spPr>
        <p:txBody>
          <a:bodyPr/>
          <a:lstStyle/>
          <a:p>
            <a:r>
              <a:rPr lang="ru-RU" sz="50000" dirty="0" smtClean="0"/>
              <a:t>О</a:t>
            </a:r>
            <a:endParaRPr lang="ru-RU" sz="5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0000" dirty="0" smtClean="0"/>
              <a:t>У—М</a:t>
            </a:r>
            <a:br>
              <a:rPr lang="ru-RU" sz="20000" dirty="0" smtClean="0"/>
            </a:br>
            <a:r>
              <a:rPr lang="ru-RU" sz="20000" dirty="0" smtClean="0"/>
              <a:t>УМ</a:t>
            </a: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0000" dirty="0" smtClean="0"/>
              <a:t>М----У</a:t>
            </a:r>
          </a:p>
          <a:p>
            <a:pPr algn="ctr">
              <a:buNone/>
            </a:pPr>
            <a:r>
              <a:rPr lang="ru-RU" sz="20000" dirty="0" smtClean="0"/>
              <a:t>МУ</a:t>
            </a:r>
          </a:p>
          <a:p>
            <a:pPr>
              <a:buNone/>
            </a:pP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6154758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0000" dirty="0" smtClean="0"/>
              <a:t>У—А</a:t>
            </a:r>
            <a:br>
              <a:rPr lang="ru-RU" sz="20000" dirty="0" smtClean="0"/>
            </a:br>
            <a:r>
              <a:rPr lang="ru-RU" sz="20000" dirty="0" smtClean="0"/>
              <a:t>УА</a:t>
            </a:r>
            <a:endParaRPr lang="ru-RU" sz="20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19A982-98C4-42B0-A08C-257318EA313B}" type="datetime1">
              <a:rPr lang="ru-RU" smtClean="0"/>
              <a:pPr>
                <a:defRPr/>
              </a:pPr>
              <a:t>06.04.2013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99AEBD-A701-486F-BB1A-22BFFF8BDD6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1">
  <a:themeElements>
    <a:clrScheme name="Другая 50">
      <a:dk1>
        <a:srgbClr val="99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1</Template>
  <TotalTime>25</TotalTime>
  <Words>70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Праздник детский 1</vt:lpstr>
      <vt:lpstr>Презентация PowerPoint</vt:lpstr>
      <vt:lpstr>М</vt:lpstr>
      <vt:lpstr>А</vt:lpstr>
      <vt:lpstr>С</vt:lpstr>
      <vt:lpstr>У</vt:lpstr>
      <vt:lpstr>О</vt:lpstr>
      <vt:lpstr>У—М УМ</vt:lpstr>
      <vt:lpstr>Презентация PowerPoint</vt:lpstr>
      <vt:lpstr>У—А УА</vt:lpstr>
      <vt:lpstr>С----У СУ</vt:lpstr>
      <vt:lpstr>С—О СО</vt:lpstr>
      <vt:lpstr>С---А СА</vt:lpstr>
      <vt:lpstr> О—С ОС</vt:lpstr>
      <vt:lpstr>О—М ОМ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dc:description>http://aida.ucoz.ru</dc:description>
  <cp:lastModifiedBy>Vika</cp:lastModifiedBy>
  <cp:revision>5</cp:revision>
  <dcterms:created xsi:type="dcterms:W3CDTF">2012-06-21T12:48:02Z</dcterms:created>
  <dcterms:modified xsi:type="dcterms:W3CDTF">2013-04-06T07:09:14Z</dcterms:modified>
  <cp:category>шаблоны к Powerpoint</cp:category>
</cp:coreProperties>
</file>