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  <p:sldId id="266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70" d="100"/>
          <a:sy n="70" d="100"/>
        </p:scale>
        <p:origin x="-13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Танец как средство здорового   образа жизни</a:t>
            </a:r>
            <a:endParaRPr lang="ru-RU" dirty="0"/>
          </a:p>
        </p:txBody>
      </p:sp>
      <p:pic>
        <p:nvPicPr>
          <p:cNvPr id="1026" name="Picture 2" descr="D:\Картинки и фото\КОСТЮМЫ\танцы фото\1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71678"/>
            <a:ext cx="6048000" cy="4032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4400" b="1" dirty="0" smtClean="0"/>
              <a:t>Вывод: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Хореография, как никакое другое искусство, обладает огромными возможностями для полноценного эстетического, гармоничного духовного и физического развития детей и подростков. Это особенно важно сегодня, когда проблемы формирования культуры поведения современного человека чрезвычайно актуальны</a:t>
            </a:r>
            <a:r>
              <a:rPr lang="ru-RU" sz="2200" b="1" dirty="0" smtClean="0"/>
              <a:t>. </a:t>
            </a:r>
            <a:r>
              <a:rPr lang="ru-RU" sz="2200" dirty="0" smtClean="0"/>
              <a:t>Культура поведения усвоенная на занятиях способствует усвоению половых ролей и культуры поведения в современном обществе.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57203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07170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Цель</a:t>
            </a:r>
            <a:r>
              <a:rPr lang="ru-RU" sz="2200" dirty="0" smtClean="0"/>
              <a:t>: выявить влияния занятий хореографией на эмоциональное, нравственное и физическое здоровье детей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b="1" dirty="0" smtClean="0">
                <a:solidFill>
                  <a:srgbClr val="FF0000"/>
                </a:solidFill>
              </a:rPr>
              <a:t>Задачи: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FF0000"/>
                </a:solidFill>
              </a:rPr>
              <a:t>1</a:t>
            </a:r>
            <a:r>
              <a:rPr lang="ru-RU" sz="2200" dirty="0" smtClean="0"/>
              <a:t> Изучить, чем полезны танцы и в чем состоит их оздоровительный эффект</a:t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FF0000"/>
                </a:solidFill>
              </a:rPr>
              <a:t>2 </a:t>
            </a:r>
            <a:r>
              <a:rPr lang="ru-RU" sz="2200" dirty="0" smtClean="0"/>
              <a:t>Изучить различные виды хореографии и их влияние на воспитанников</a:t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FF0000"/>
                </a:solidFill>
              </a:rPr>
              <a:t>3</a:t>
            </a:r>
            <a:r>
              <a:rPr lang="ru-RU" sz="2200" dirty="0" smtClean="0"/>
              <a:t>. Изучать и пропагандировать русский народный танец, а также изучать танцы других национальностей</a:t>
            </a:r>
            <a:br>
              <a:rPr lang="ru-RU" sz="2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3571876"/>
            <a:ext cx="757242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положительно влияют на здоровье, дисциплинируют, воспитывают трудолюбие, творческий подход, согласуют мысли и действия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20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Оздоровительный эффект танцевального искусства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3" name="Picture 3" descr="D:\Картинки и фото\ФОТОГРАФИИ\ддт\Данс Ассорти\1 группа\SNC18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458200" y="-13944600"/>
            <a:ext cx="1580400" cy="2107200"/>
          </a:xfrm>
          <a:prstGeom prst="rect">
            <a:avLst/>
          </a:prstGeom>
          <a:noFill/>
        </p:spPr>
      </p:pic>
      <p:pic>
        <p:nvPicPr>
          <p:cNvPr id="15364" name="Picture 4" descr="D:\Картинки и фото\ФОТОГРАФИИ\ддт\Данс Ассорти\1 группа\SNC184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458200" y="-13944600"/>
            <a:ext cx="1580400" cy="2107200"/>
          </a:xfrm>
          <a:prstGeom prst="rect">
            <a:avLst/>
          </a:prstGeom>
          <a:noFill/>
        </p:spPr>
      </p:pic>
      <p:pic>
        <p:nvPicPr>
          <p:cNvPr id="15365" name="Picture 5" descr="D:\Картинки и фото\ФОТОГРАФИИ\ддт\Данс Ассорти\1 группа\SNC184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8458200" y="-13944600"/>
            <a:ext cx="1580400" cy="2107200"/>
          </a:xfrm>
          <a:prstGeom prst="rect">
            <a:avLst/>
          </a:prstGeom>
          <a:noFill/>
        </p:spPr>
      </p:pic>
      <p:pic>
        <p:nvPicPr>
          <p:cNvPr id="15366" name="Picture 6" descr="D:\Картинки и фото\ФОТОГРАФИИ\ддт\Данс Ассорти\1 группа\SNC184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8458200" y="-13944600"/>
            <a:ext cx="2300400" cy="3067200"/>
          </a:xfrm>
          <a:prstGeom prst="rect">
            <a:avLst/>
          </a:prstGeom>
          <a:noFill/>
        </p:spPr>
      </p:pic>
      <p:pic>
        <p:nvPicPr>
          <p:cNvPr id="15367" name="Picture 7" descr="D:\Картинки и фото\ФОТОГРАФИИ\ддт\Данс Ассорти\1 группа\SNC18416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1643050"/>
            <a:ext cx="1440000" cy="1920000"/>
          </a:xfrm>
          <a:prstGeom prst="rect">
            <a:avLst/>
          </a:prstGeom>
          <a:noFill/>
        </p:spPr>
      </p:pic>
      <p:pic>
        <p:nvPicPr>
          <p:cNvPr id="11" name="Рисунок 10" descr="D:\Картинки и фото\ФОТОГРАФИИ\ддт\Данс Ассорти\1 группа\SNC18417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32" y="4000504"/>
            <a:ext cx="1440000" cy="191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Картинки и фото\ФОТОГРАФИИ\ддт\Данс Ассорти\1 группа\SNC18415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4" y="4000504"/>
            <a:ext cx="1440000" cy="191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:\Картинки и фото\ФОТОГРАФИИ\ддт\Данс Ассорти\1 группа\SNC18424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0430" y="1571612"/>
            <a:ext cx="14400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D:\Картинки и фото\ФОТОГРАФИИ\ддт\Данс Ассорти\1 группа\SNC18418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388" y="1643050"/>
            <a:ext cx="1440000" cy="191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Активная выработка эндофринов </a:t>
            </a:r>
            <a:r>
              <a:rPr lang="ru-RU" sz="2200" u="sng" dirty="0" smtClean="0"/>
              <a:t> </a:t>
            </a:r>
            <a:r>
              <a:rPr lang="ru-RU" sz="2200" dirty="0" smtClean="0"/>
              <a:t>(гормонов радости),что препятствует стрессам и ухудшению настроения.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Усиление иммунной системы</a:t>
            </a:r>
            <a:r>
              <a:rPr lang="ru-RU" sz="2200" u="sng" dirty="0" smtClean="0"/>
              <a:t> </a:t>
            </a:r>
            <a:r>
              <a:rPr lang="ru-RU" sz="2200" dirty="0" smtClean="0"/>
              <a:t>и ускорение обмена веществ</a:t>
            </a:r>
            <a:r>
              <a:rPr lang="ru-RU" sz="2200" u="sng" dirty="0" smtClean="0"/>
              <a:t> </a:t>
            </a:r>
            <a:r>
              <a:rPr lang="ru-RU" sz="2200" dirty="0" smtClean="0"/>
              <a:t>в организме.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sz="2200" dirty="0" smtClean="0"/>
              <a:t>Развитие дыхательной системы и </a:t>
            </a:r>
            <a:r>
              <a:rPr lang="ru-RU" sz="2200" u="sng" dirty="0" smtClean="0"/>
              <a:t> </a:t>
            </a:r>
            <a:r>
              <a:rPr lang="ru-RU" sz="2200" dirty="0" smtClean="0"/>
              <a:t>профилактика заболеваний верхних дыхательных путей.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Поддержание всех групп мышц в тонусе, очищение организма от</a:t>
            </a:r>
            <a:r>
              <a:rPr lang="ru-RU" sz="2200" u="sng" dirty="0" smtClean="0"/>
              <a:t> </a:t>
            </a:r>
            <a:r>
              <a:rPr lang="ru-RU" sz="2200" dirty="0" smtClean="0"/>
              <a:t>шлаков путем</a:t>
            </a:r>
            <a:r>
              <a:rPr lang="ru-RU" sz="2200" u="sng" dirty="0" smtClean="0"/>
              <a:t> </a:t>
            </a:r>
            <a:r>
              <a:rPr lang="ru-RU" sz="2200" dirty="0" smtClean="0"/>
              <a:t>потоотделения.</a:t>
            </a:r>
            <a:br>
              <a:rPr lang="ru-RU" sz="2200" dirty="0" smtClean="0"/>
            </a:br>
            <a:r>
              <a:rPr lang="ru-RU" sz="2200" dirty="0" smtClean="0"/>
              <a:t>За счет усиленного кровообращения</a:t>
            </a:r>
            <a:r>
              <a:rPr lang="ru-RU" sz="2200" u="sng" dirty="0" smtClean="0"/>
              <a:t> </a:t>
            </a:r>
            <a:r>
              <a:rPr lang="ru-RU" sz="2200" dirty="0" smtClean="0"/>
              <a:t>усиливается питание всего</a:t>
            </a:r>
            <a:r>
              <a:rPr lang="ru-RU" sz="2200" u="sng" dirty="0" smtClean="0"/>
              <a:t> </a:t>
            </a:r>
            <a:r>
              <a:rPr lang="ru-RU" sz="2200" dirty="0" smtClean="0"/>
              <a:t>организма кислородом.</a:t>
            </a:r>
            <a:br>
              <a:rPr lang="ru-RU" sz="2200" dirty="0" smtClean="0"/>
            </a:br>
            <a:r>
              <a:rPr lang="ru-RU" sz="2200" dirty="0" smtClean="0"/>
              <a:t>Укрепляется сердечнососудистая система.</a:t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285728"/>
            <a:ext cx="4500594" cy="189909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>
                <a:solidFill>
                  <a:schemeClr val="accent1"/>
                </a:solidFill>
              </a:rPr>
              <a:t>Танец</a:t>
            </a:r>
            <a:r>
              <a:rPr lang="ru-RU" sz="2200" dirty="0" smtClean="0"/>
              <a:t> – это активное движение. Во время занятий танцами человек приобретает неоценимый заряд энергии. Танец стимулирует морально и физически.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:\Картинки и фото\ФОТОГРАФИИ\ддт\Данс Ассорти\ОБЩИЕ\11 апреля 20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3599411" cy="269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Картинки и фото\ФОТОГРАФИИ\ддт\Данс Ассорти\Вдовина А\IMG_116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429000"/>
            <a:ext cx="3780000" cy="2838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dirty="0" smtClean="0"/>
              <a:t> Студия </a:t>
            </a:r>
            <a:r>
              <a:rPr lang="en-US" b="1" dirty="0" smtClean="0"/>
              <a:t>Dance – </a:t>
            </a:r>
            <a:r>
              <a:rPr lang="ru-RU" b="1" dirty="0" smtClean="0"/>
              <a:t>Ассорти </a:t>
            </a:r>
            <a:endParaRPr lang="ru-RU" dirty="0"/>
          </a:p>
        </p:txBody>
      </p:sp>
      <p:pic>
        <p:nvPicPr>
          <p:cNvPr id="8" name="Рисунок 7" descr="D:\Картинки и фото\ФОТОГРАФИИ\ддт\Данс Ассорти\y_5a6f2df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42984"/>
            <a:ext cx="8143932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Народно-сценический танец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Народно-сценический танец является одним из главных предметов специального цикла  хореографических дисциплин, расширяя и обогащая исполнительские возможности обучающегося.</a:t>
            </a:r>
          </a:p>
          <a:p>
            <a:r>
              <a:rPr lang="ru-RU" sz="1800" dirty="0" smtClean="0"/>
              <a:t>Изучая  народно-сценический танец, обучающиеся овладевают разнообразием стилей  и манерой исполнения танцев, развивают готовность в любую минуту и с одинаковым успехом исполнить всякий танец, будь то, русский, испанский, народностилизованный танец.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Рисунок 3" descr="D:\Картинки и фото\ФОТОГРАФИИ\ддт\Данс Ассорти\старшие\SNC184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143380"/>
            <a:ext cx="288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Картинки и фото\ФОТОГРАФИИ\ддт\Данс Ассорти\старшие\SNC164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143380"/>
            <a:ext cx="288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Эстрадный танец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40452"/>
          </a:xfrm>
        </p:spPr>
        <p:txBody>
          <a:bodyPr/>
          <a:lstStyle/>
          <a:p>
            <a:r>
              <a:rPr lang="ru-RU" sz="2000" dirty="0" smtClean="0"/>
              <a:t>Эстрадные танцы для детей – это занятия, которые начинаются с традиционной и очень полноценной разминки, включающей гимнастические упражнения элементы танцевальной аэробики. 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D:\Картинки и фото\ФОТОГРАФИИ\ддт\Данс Ассорти\Вдовина А\IMG_116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00306"/>
            <a:ext cx="3780000" cy="2838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Картинки и фото\ФОТОГРАФИИ\ддт\Данс Ассорти\средние\Сачек\DSC022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285992"/>
            <a:ext cx="384300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142853"/>
            <a:ext cx="8062912" cy="928694"/>
          </a:xfrm>
        </p:spPr>
        <p:txBody>
          <a:bodyPr/>
          <a:lstStyle/>
          <a:p>
            <a:pPr algn="ctr"/>
            <a:r>
              <a:rPr lang="ru-RU" dirty="0" smtClean="0"/>
              <a:t>Наши достижения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1214422"/>
            <a:ext cx="8062912" cy="5143536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3600" dirty="0" smtClean="0">
                <a:solidFill>
                  <a:schemeClr val="accent1"/>
                </a:solidFill>
              </a:rPr>
              <a:t>За последние три года участники коллектива дали более 150 выступлений, получили призовые места на областных конкурсах танцевальных коллективов</a:t>
            </a:r>
          </a:p>
          <a:p>
            <a:pPr algn="l">
              <a:buFontTx/>
              <a:buChar char="-"/>
            </a:pPr>
            <a:endParaRPr lang="ru-RU" sz="3600" dirty="0" smtClean="0"/>
          </a:p>
          <a:p>
            <a:pPr algn="l">
              <a:buFontTx/>
              <a:buChar char="-"/>
            </a:pPr>
            <a:endParaRPr lang="ru-RU" sz="2800" dirty="0" smtClean="0"/>
          </a:p>
          <a:p>
            <a:pPr algn="l">
              <a:buFontTx/>
              <a:buChar char="-"/>
            </a:pPr>
            <a:endParaRPr lang="ru-RU" sz="2800" dirty="0" smtClean="0"/>
          </a:p>
          <a:p>
            <a:pPr algn="l">
              <a:buFontTx/>
              <a:buChar char="-"/>
            </a:pPr>
            <a:r>
              <a:rPr lang="ru-RU" sz="4200" dirty="0" smtClean="0"/>
              <a:t>Областной конкурс – фестиваль танцевальных коллективов – </a:t>
            </a:r>
            <a:r>
              <a:rPr lang="en-US" sz="4200" dirty="0" smtClean="0"/>
              <a:t>II </a:t>
            </a:r>
            <a:r>
              <a:rPr lang="ru-RU" sz="4200" dirty="0" smtClean="0"/>
              <a:t>место</a:t>
            </a:r>
          </a:p>
          <a:p>
            <a:pPr algn="l">
              <a:buFontTx/>
              <a:buChar char="-"/>
            </a:pPr>
            <a:endParaRPr lang="ru-RU" sz="4200" dirty="0" smtClean="0"/>
          </a:p>
          <a:p>
            <a:pPr algn="l">
              <a:buFontTx/>
              <a:buChar char="-"/>
            </a:pPr>
            <a:r>
              <a:rPr lang="en-US" sz="4200" dirty="0" smtClean="0"/>
              <a:t>I</a:t>
            </a:r>
            <a:r>
              <a:rPr lang="ru-RU" sz="4200" dirty="0" smtClean="0"/>
              <a:t>Х Региональный конкурс одаренных детей «Звездочки Тамбовщины» - </a:t>
            </a:r>
            <a:r>
              <a:rPr lang="en-US" sz="4200" dirty="0" smtClean="0"/>
              <a:t>III</a:t>
            </a:r>
            <a:r>
              <a:rPr lang="ru-RU" sz="4200" dirty="0" smtClean="0"/>
              <a:t> место</a:t>
            </a:r>
          </a:p>
          <a:p>
            <a:pPr algn="l">
              <a:buFontTx/>
              <a:buChar char="-"/>
            </a:pPr>
            <a:endParaRPr lang="ru-RU" sz="4200" dirty="0" smtClean="0"/>
          </a:p>
          <a:p>
            <a:pPr algn="l">
              <a:buFontTx/>
              <a:buChar char="-"/>
            </a:pPr>
            <a:r>
              <a:rPr lang="ru-RU" sz="4200" dirty="0" smtClean="0"/>
              <a:t> Областной конкурс – фестиваль «Танцевальная мозаика» - </a:t>
            </a:r>
            <a:r>
              <a:rPr lang="en-US" sz="4200" dirty="0" smtClean="0"/>
              <a:t>II </a:t>
            </a:r>
            <a:r>
              <a:rPr lang="ru-RU" sz="4200" dirty="0" smtClean="0"/>
              <a:t>место</a:t>
            </a:r>
            <a:endParaRPr lang="ru-RU" sz="4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122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Танец как средство здорового   образа жизни</vt:lpstr>
      <vt:lpstr>              Цель: выявить влияния занятий хореографией на эмоциональное, нравственное и физическое здоровье детей   Задачи:  1 Изучить, чем полезны танцы и в чем состоит их оздоровительный эффект 2 Изучить различные виды хореографии и их влияние на воспитанников 3. Изучать и пропагандировать русский народный танец, а также изучать танцы других национальностей         </vt:lpstr>
      <vt:lpstr> Оздоровительный эффект танцевального искусства </vt:lpstr>
      <vt:lpstr>             - Активная выработка эндофринов  (гормонов радости),что препятствует стрессам и ухудшению настроения.  - Усиление иммунной системы и ускорение обмена веществ в организме. - Развитие дыхательной системы и  профилактика заболеваний верхних дыхательных путей.  - Поддержание всех групп мышц в тонусе, очищение организма от шлаков путем потоотделения. За счет усиленного кровообращения усиливается питание всего организма кислородом. Укрепляется сердечнососудистая система. </vt:lpstr>
      <vt:lpstr>    Танец – это активное движение. Во время занятий танцами человек приобретает неоценимый заряд энергии. Танец стимулирует морально и физически.  </vt:lpstr>
      <vt:lpstr> Студия Dance – Ассорти </vt:lpstr>
      <vt:lpstr>Народно-сценический танец </vt:lpstr>
      <vt:lpstr>Эстрадный танец </vt:lpstr>
      <vt:lpstr>Наши достижения</vt:lpstr>
      <vt:lpstr>            Вывод:      Хореография, как никакое другое искусство, обладает огромными возможностями для полноценного эстетического, гармоничного духовного и физического развития детей и подростков. Это особенно важно сегодня, когда проблемы формирования культуры поведения современного человека чрезвычайно актуальны. Культура поведения усвоенная на занятиях способствует усвоению половых ролей и культуры поведения в современном обществе.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Танец и здоровье</dc:title>
  <dc:creator>user</dc:creator>
  <cp:lastModifiedBy>Admin</cp:lastModifiedBy>
  <cp:revision>12</cp:revision>
  <dcterms:created xsi:type="dcterms:W3CDTF">2011-10-22T13:58:14Z</dcterms:created>
  <dcterms:modified xsi:type="dcterms:W3CDTF">2013-04-07T20:18:21Z</dcterms:modified>
</cp:coreProperties>
</file>