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7918648" cy="1800199"/>
          </a:xfrm>
        </p:spPr>
        <p:txBody>
          <a:bodyPr/>
          <a:lstStyle/>
          <a:p>
            <a:pPr algn="ctr"/>
            <a:r>
              <a:rPr lang="ru-RU" dirty="0" smtClean="0"/>
              <a:t>Образ Солнца в ранних религиях.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Смольникова</a:t>
            </a:r>
            <a:r>
              <a:rPr lang="ru-RU" dirty="0" smtClean="0"/>
              <a:t> Дарья, 5-а класс</a:t>
            </a:r>
          </a:p>
          <a:p>
            <a:r>
              <a:rPr lang="ru-RU" dirty="0" smtClean="0"/>
              <a:t>2013г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89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6632"/>
            <a:ext cx="76328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Заключение</a:t>
            </a:r>
          </a:p>
          <a:p>
            <a:r>
              <a:rPr lang="ru-RU" sz="3200" i="1" dirty="0" smtClean="0"/>
              <a:t> </a:t>
            </a:r>
            <a:r>
              <a:rPr lang="ru-RU" sz="2400" i="1" dirty="0"/>
              <a:t>С самых ранних времён человечество отмечало важную роль Солнца — яркого диска на небе, несущего свет и тепло. </a:t>
            </a:r>
          </a:p>
          <a:p>
            <a:r>
              <a:rPr lang="ru-RU" sz="2400" i="1" dirty="0"/>
              <a:t>      Своей жизнетворной силой Солнце всегда вызывало у людей чувства поклонения и страха. Народы, тесно связанные с природой, ждали от него милостивых даров – урожая и изобилия, хорошей погоды и свежего дождя или же кары – ненастья, бурь, града. </a:t>
            </a:r>
          </a:p>
          <a:p>
            <a:r>
              <a:rPr lang="ru-RU" sz="2400" i="1" dirty="0"/>
              <a:t>      Во многих доисторических и античных культурах Солнце почиталось как божество. Культ Солнца занимал важное место в религиях цивилизаций египтян, инков, ацтеков.</a:t>
            </a:r>
          </a:p>
        </p:txBody>
      </p:sp>
    </p:spTree>
    <p:extLst>
      <p:ext uri="{BB962C8B-B14F-4D97-AF65-F5344CB8AC3E}">
        <p14:creationId xmlns:p14="http://schemas.microsoft.com/office/powerpoint/2010/main" val="150213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8035" y="297131"/>
            <a:ext cx="369846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«Так </a:t>
            </a:r>
            <a:r>
              <a:rPr lang="ru-RU" sz="2800" dirty="0"/>
              <a:t>прекрасно светишь ты, Солнце, </a:t>
            </a:r>
          </a:p>
          <a:p>
            <a:r>
              <a:rPr lang="ru-RU" sz="2800" dirty="0"/>
              <a:t>На светлой поверхности неба, полное живой жизни,</a:t>
            </a:r>
          </a:p>
          <a:p>
            <a:r>
              <a:rPr lang="ru-RU" sz="2800" dirty="0"/>
              <a:t>Положившее вначале начало самой жизни</a:t>
            </a:r>
            <a:r>
              <a:rPr lang="ru-RU" sz="2800" dirty="0" smtClean="0"/>
              <a:t>…»</a:t>
            </a:r>
          </a:p>
          <a:p>
            <a:endParaRPr lang="ru-RU" sz="2800" dirty="0"/>
          </a:p>
          <a:p>
            <a:r>
              <a:rPr lang="ru-RU" sz="2800" b="1" i="1" dirty="0"/>
              <a:t>Аменхотеп 4, 14 век до н.э</a:t>
            </a:r>
            <a:r>
              <a:rPr lang="ru-RU" b="1" i="1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98" y="980728"/>
            <a:ext cx="4888538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531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1"/>
            <a:ext cx="81369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i="1" dirty="0" smtClean="0"/>
              <a:t>Гипотеза: Возможно</a:t>
            </a:r>
            <a:r>
              <a:rPr lang="ru-RU" sz="3200" i="1" dirty="0"/>
              <a:t>, ли опираясь на мифы и легенды описать мировоззрение древнего человека, место небесного светила в представлениях древних людей? Именно это я постараюсь объяснить в своей работе</a:t>
            </a:r>
            <a:r>
              <a:rPr lang="ru-RU" sz="3200" i="1" dirty="0" smtClean="0"/>
              <a:t>.</a:t>
            </a:r>
          </a:p>
          <a:p>
            <a:pPr algn="just"/>
            <a:r>
              <a:rPr lang="ru-RU" sz="3200" i="1" dirty="0" smtClean="0"/>
              <a:t>Цель </a:t>
            </a:r>
            <a:r>
              <a:rPr lang="ru-RU" sz="3200" i="1" dirty="0"/>
              <a:t>моей работы: показать роль солнца в древних религиях, выяснить насколько правдоподобны были эти мифы.</a:t>
            </a:r>
          </a:p>
        </p:txBody>
      </p:sp>
    </p:spTree>
    <p:extLst>
      <p:ext uri="{BB962C8B-B14F-4D97-AF65-F5344CB8AC3E}">
        <p14:creationId xmlns:p14="http://schemas.microsoft.com/office/powerpoint/2010/main" val="190185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2132856"/>
            <a:ext cx="4413713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86787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Аполлон – древнегреческий Бог Солнца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186787"/>
            <a:ext cx="417646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Мифологическая </a:t>
            </a:r>
            <a:r>
              <a:rPr lang="ru-RU" sz="3200" dirty="0"/>
              <a:t>традиция приписывает Аполлону качества божественного целителя, охранителя стад, основателя и строителя городов, провидца будущего.</a:t>
            </a:r>
          </a:p>
        </p:txBody>
      </p:sp>
    </p:spTree>
    <p:extLst>
      <p:ext uri="{BB962C8B-B14F-4D97-AF65-F5344CB8AC3E}">
        <p14:creationId xmlns:p14="http://schemas.microsoft.com/office/powerpoint/2010/main" val="418413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60" y="2074717"/>
            <a:ext cx="3537969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50405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Митра – древнеперсидский и древнеиндийский бог солнца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0" y="240044"/>
            <a:ext cx="410445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Митра, в древнеперсидской и древнеиндийской мифологии бог договоров и дружбы, защитник истины. Митра являл собою свет: он мчался на запряжённой четвёркой белых лошадей золотой колеснице-солнце по небу.</a:t>
            </a:r>
          </a:p>
        </p:txBody>
      </p:sp>
    </p:spTree>
    <p:extLst>
      <p:ext uri="{BB962C8B-B14F-4D97-AF65-F5344CB8AC3E}">
        <p14:creationId xmlns:p14="http://schemas.microsoft.com/office/powerpoint/2010/main" val="41954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0" y="1628800"/>
            <a:ext cx="3105199" cy="362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404664"/>
            <a:ext cx="42070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Тонатиу</a:t>
            </a:r>
            <a:r>
              <a:rPr lang="ru-RU" sz="2800" dirty="0" smtClean="0"/>
              <a:t> – бог Солнца</a:t>
            </a:r>
          </a:p>
          <a:p>
            <a:r>
              <a:rPr lang="ru-RU" sz="2800" dirty="0" smtClean="0"/>
              <a:t> у ацтеков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458580" y="620688"/>
            <a:ext cx="371382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Изображался в виде юноши с лицом красного цвета и пламенными волосами, чаще всего в сидячей позе, с солнечным диском или </a:t>
            </a:r>
            <a:r>
              <a:rPr lang="ru-RU" sz="2000" dirty="0" err="1"/>
              <a:t>полудиском</a:t>
            </a:r>
            <a:r>
              <a:rPr lang="ru-RU" sz="2000" dirty="0"/>
              <a:t> за спиной. Для поддержания сил и сохранения молодости </a:t>
            </a:r>
            <a:r>
              <a:rPr lang="ru-RU" sz="2000" dirty="0" err="1"/>
              <a:t>Тонатиу</a:t>
            </a:r>
            <a:r>
              <a:rPr lang="ru-RU" sz="2000" dirty="0"/>
              <a:t> должен каждый день получать кровь жертв, иначе во время путешествия ночью по подземному  миру он может умереть. Поэтому каждый день его путь до зенита сопровождался душами принесённых в жертву животных и воинов, павших в боях.</a:t>
            </a:r>
          </a:p>
        </p:txBody>
      </p:sp>
    </p:spTree>
    <p:extLst>
      <p:ext uri="{BB962C8B-B14F-4D97-AF65-F5344CB8AC3E}">
        <p14:creationId xmlns:p14="http://schemas.microsoft.com/office/powerpoint/2010/main" val="243739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32" y="2204864"/>
            <a:ext cx="4329687" cy="278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88641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Молох – библейский бог Солнца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148064" y="476672"/>
            <a:ext cx="30963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Молох – языческий бог природы, в частности – теплоты и жизненного огня, проявляющегося в Солнце. Свойственные финикийской религии человеческие жертвоприношения совершались в честь Молоха  именно через всесожжение, причём ему, как верховному богу, приносилось самое дорогое. Самой приятной жертвой считались дети знатных </a:t>
            </a:r>
            <a:r>
              <a:rPr lang="ru-RU" sz="2000" dirty="0" smtClean="0"/>
              <a:t>фамилий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873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796"/>
            <a:ext cx="2927230" cy="4176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332656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Ярило – славянский Бог Солнца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923928" y="620688"/>
            <a:ext cx="460851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 Совсем иным было  ярое солнце после  зимней смерти природы. В апреле начинались весенние праздники возрождения жизни. В селениях славян появлялся молодой рыжеволосый всадник на белом коне. На нем была белая мантия, на голове венок из весенних цветов, в руке он держал ржаные колосья, босыми ногами понукал своего коня. Это – Ярило. Его имя, образованное от слова «яр», имеет несколько значений: 1)пронзительный весенний свет и тепло; 2)юная, стремительная и неуправляемая сила; 3)страсть и плодородие. Яр – это стремительно несущийся во время весеннего половодья поток воды. </a:t>
            </a:r>
          </a:p>
        </p:txBody>
      </p:sp>
    </p:spTree>
    <p:extLst>
      <p:ext uri="{BB962C8B-B14F-4D97-AF65-F5344CB8AC3E}">
        <p14:creationId xmlns:p14="http://schemas.microsoft.com/office/powerpoint/2010/main" val="392862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6049"/>
            <a:ext cx="2457450" cy="402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188640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Амон-Ра – древнеегипетский Бог Солнца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1166843"/>
            <a:ext cx="48965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Какой бы он ни принимал облик и каким именем ни назывался, РА </a:t>
            </a:r>
          </a:p>
          <a:p>
            <a:pPr algn="just"/>
            <a:r>
              <a:rPr lang="ru-RU" sz="2000" dirty="0" smtClean="0"/>
              <a:t> </a:t>
            </a:r>
            <a:r>
              <a:rPr lang="ru-RU" sz="2000" dirty="0"/>
              <a:t>является одним из главных богов египетского пантеона. Он родился по собственной воле из первичного океана, взошел на первичный холм в Гелиополе  и осветил камень бенбен, ставший прообразом будущих обелисков. Ра ассоциируется с созиданием, идет ли речь о сотворении мира либо о ежегодном весеннем возрождении природы. Его почитают как творца и покровителя. Он – владыка сезонов, а также судья божественного и земного мира. </a:t>
            </a:r>
          </a:p>
        </p:txBody>
      </p:sp>
    </p:spTree>
    <p:extLst>
      <p:ext uri="{BB962C8B-B14F-4D97-AF65-F5344CB8AC3E}">
        <p14:creationId xmlns:p14="http://schemas.microsoft.com/office/powerpoint/2010/main" val="289991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</TotalTime>
  <Words>581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Образ Солнца в ранних религиях.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Солнца в ранних религиях.</dc:title>
  <dc:creator>admin</dc:creator>
  <cp:lastModifiedBy>admin</cp:lastModifiedBy>
  <cp:revision>12</cp:revision>
  <dcterms:created xsi:type="dcterms:W3CDTF">2013-04-02T08:20:34Z</dcterms:created>
  <dcterms:modified xsi:type="dcterms:W3CDTF">2013-04-02T09:11:24Z</dcterms:modified>
</cp:coreProperties>
</file>